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5" r:id="rId1"/>
  </p:sldMasterIdLst>
  <p:notesMasterIdLst>
    <p:notesMasterId r:id="rId22"/>
  </p:notesMasterIdLst>
  <p:handoutMasterIdLst>
    <p:handoutMasterId r:id="rId23"/>
  </p:handoutMasterIdLst>
  <p:sldIdLst>
    <p:sldId id="256" r:id="rId2"/>
    <p:sldId id="278" r:id="rId3"/>
    <p:sldId id="280" r:id="rId4"/>
    <p:sldId id="281" r:id="rId5"/>
    <p:sldId id="283" r:id="rId6"/>
    <p:sldId id="282" r:id="rId7"/>
    <p:sldId id="293" r:id="rId8"/>
    <p:sldId id="287" r:id="rId9"/>
    <p:sldId id="284" r:id="rId10"/>
    <p:sldId id="285" r:id="rId11"/>
    <p:sldId id="286" r:id="rId12"/>
    <p:sldId id="289" r:id="rId13"/>
    <p:sldId id="291" r:id="rId14"/>
    <p:sldId id="294" r:id="rId15"/>
    <p:sldId id="292" r:id="rId16"/>
    <p:sldId id="295" r:id="rId17"/>
    <p:sldId id="296" r:id="rId18"/>
    <p:sldId id="297" r:id="rId19"/>
    <p:sldId id="298"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7440"/>
    <a:srgbClr val="A64791"/>
    <a:srgbClr val="181717"/>
    <a:srgbClr val="394851"/>
    <a:srgbClr val="898C92"/>
    <a:srgbClr val="F3753F"/>
    <a:srgbClr val="00B2B2"/>
    <a:srgbClr val="16A3CC"/>
    <a:srgbClr val="737373"/>
    <a:srgbClr val="3949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621"/>
    <p:restoredTop sz="86405"/>
  </p:normalViewPr>
  <p:slideViewPr>
    <p:cSldViewPr snapToGrid="0" snapToObjects="1">
      <p:cViewPr varScale="1">
        <p:scale>
          <a:sx n="128" d="100"/>
          <a:sy n="128" d="100"/>
        </p:scale>
        <p:origin x="920" y="176"/>
      </p:cViewPr>
      <p:guideLst>
        <p:guide orient="horz" pos="2136"/>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3" d="100"/>
          <a:sy n="113" d="100"/>
        </p:scale>
        <p:origin x="2824"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A87AE45-7D9C-AF4B-9127-07A37BCC0B4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Regular"/>
            </a:endParaRPr>
          </a:p>
        </p:txBody>
      </p:sp>
      <p:sp>
        <p:nvSpPr>
          <p:cNvPr id="3" name="Date Placeholder 2">
            <a:extLst>
              <a:ext uri="{FF2B5EF4-FFF2-40B4-BE49-F238E27FC236}">
                <a16:creationId xmlns:a16="http://schemas.microsoft.com/office/drawing/2014/main" id="{91D4BF13-FEF8-6847-BD1B-D751112DA7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8869856-63EF-664B-B6D1-4347CEFEB312}" type="datetimeFigureOut">
              <a:rPr lang="en-US" smtClean="0">
                <a:latin typeface="Arial Regular"/>
              </a:rPr>
              <a:t>5/31/19</a:t>
            </a:fld>
            <a:endParaRPr lang="en-US" dirty="0">
              <a:latin typeface="Arial Regular"/>
            </a:endParaRPr>
          </a:p>
        </p:txBody>
      </p:sp>
      <p:sp>
        <p:nvSpPr>
          <p:cNvPr id="4" name="Footer Placeholder 3">
            <a:extLst>
              <a:ext uri="{FF2B5EF4-FFF2-40B4-BE49-F238E27FC236}">
                <a16:creationId xmlns:a16="http://schemas.microsoft.com/office/drawing/2014/main" id="{2F4FBDD7-16D6-054A-8A98-281A3B7C5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Regular"/>
            </a:endParaRPr>
          </a:p>
        </p:txBody>
      </p:sp>
      <p:sp>
        <p:nvSpPr>
          <p:cNvPr id="5" name="Slide Number Placeholder 4">
            <a:extLst>
              <a:ext uri="{FF2B5EF4-FFF2-40B4-BE49-F238E27FC236}">
                <a16:creationId xmlns:a16="http://schemas.microsoft.com/office/drawing/2014/main" id="{E42406F2-82FA-EB49-BDED-F186357D5D1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DCF472-C139-3E41-873F-842C077DA286}" type="slidenum">
              <a:rPr lang="en-US" smtClean="0">
                <a:latin typeface="Arial Regular"/>
              </a:rPr>
              <a:t>‹#›</a:t>
            </a:fld>
            <a:endParaRPr lang="en-US" dirty="0">
              <a:latin typeface="Arial Regular"/>
            </a:endParaRPr>
          </a:p>
        </p:txBody>
      </p:sp>
    </p:spTree>
    <p:extLst>
      <p:ext uri="{BB962C8B-B14F-4D97-AF65-F5344CB8AC3E}">
        <p14:creationId xmlns:p14="http://schemas.microsoft.com/office/powerpoint/2010/main" val="30682926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Regular"/>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Regular"/>
              </a:defRPr>
            </a:lvl1pPr>
          </a:lstStyle>
          <a:p>
            <a:fld id="{C7103FDF-5845-2441-8890-D723FF5A85D0}" type="datetimeFigureOut">
              <a:rPr lang="en-US" smtClean="0"/>
              <a:pPr/>
              <a:t>5/31/19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Regular"/>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Regular"/>
              </a:defRPr>
            </a:lvl1pPr>
          </a:lstStyle>
          <a:p>
            <a:fld id="{FFDCFA53-E6C0-FD4E-82A8-4284543D7962}" type="slidenum">
              <a:rPr lang="en-US" smtClean="0"/>
              <a:pPr/>
              <a:t>‹#›</a:t>
            </a:fld>
            <a:endParaRPr lang="en-US" dirty="0"/>
          </a:p>
        </p:txBody>
      </p:sp>
    </p:spTree>
    <p:extLst>
      <p:ext uri="{BB962C8B-B14F-4D97-AF65-F5344CB8AC3E}">
        <p14:creationId xmlns:p14="http://schemas.microsoft.com/office/powerpoint/2010/main" val="1191001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4</a:t>
            </a:fld>
            <a:endParaRPr lang="en-US" dirty="0"/>
          </a:p>
        </p:txBody>
      </p:sp>
    </p:spTree>
    <p:extLst>
      <p:ext uri="{BB962C8B-B14F-4D97-AF65-F5344CB8AC3E}">
        <p14:creationId xmlns:p14="http://schemas.microsoft.com/office/powerpoint/2010/main" val="3690674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12</a:t>
            </a:fld>
            <a:endParaRPr lang="en-US" dirty="0"/>
          </a:p>
        </p:txBody>
      </p:sp>
    </p:spTree>
    <p:extLst>
      <p:ext uri="{BB962C8B-B14F-4D97-AF65-F5344CB8AC3E}">
        <p14:creationId xmlns:p14="http://schemas.microsoft.com/office/powerpoint/2010/main" val="1401991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20</a:t>
            </a:fld>
            <a:endParaRPr lang="en-US" dirty="0"/>
          </a:p>
        </p:txBody>
      </p:sp>
    </p:spTree>
    <p:extLst>
      <p:ext uri="{BB962C8B-B14F-4D97-AF65-F5344CB8AC3E}">
        <p14:creationId xmlns:p14="http://schemas.microsoft.com/office/powerpoint/2010/main" val="16035660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19ED8FC-CD06-D246-8090-BA8BDAB902B1}"/>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8" name="Rectangle 17">
            <a:extLst>
              <a:ext uri="{FF2B5EF4-FFF2-40B4-BE49-F238E27FC236}">
                <a16:creationId xmlns:a16="http://schemas.microsoft.com/office/drawing/2014/main" id="{8D8B61AA-6CB5-4548-8A30-7092021DB903}"/>
              </a:ext>
            </a:extLst>
          </p:cNvPr>
          <p:cNvSpPr/>
          <p:nvPr userDrawn="1"/>
        </p:nvSpPr>
        <p:spPr>
          <a:xfrm>
            <a:off x="439386" y="6388923"/>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33B2D26A-1641-EA46-BA7A-35D7C54DB8DE}"/>
              </a:ext>
            </a:extLst>
          </p:cNvPr>
          <p:cNvSpPr/>
          <p:nvPr/>
        </p:nvSpPr>
        <p:spPr>
          <a:xfrm>
            <a:off x="311727" y="310393"/>
            <a:ext cx="11565346" cy="6236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5" name="Picture 4">
            <a:extLst>
              <a:ext uri="{FF2B5EF4-FFF2-40B4-BE49-F238E27FC236}">
                <a16:creationId xmlns:a16="http://schemas.microsoft.com/office/drawing/2014/main" id="{18413D24-3B95-1C42-AB05-3DB6C7117B9C}"/>
              </a:ext>
            </a:extLst>
          </p:cNvPr>
          <p:cNvPicPr>
            <a:picLocks noChangeAspect="1"/>
          </p:cNvPicPr>
          <p:nvPr userDrawn="1"/>
        </p:nvPicPr>
        <p:blipFill>
          <a:blip r:embed="rId2"/>
          <a:stretch>
            <a:fillRect/>
          </a:stretch>
        </p:blipFill>
        <p:spPr>
          <a:xfrm>
            <a:off x="312615" y="310393"/>
            <a:ext cx="4151376" cy="6236208"/>
          </a:xfrm>
          <a:prstGeom prst="rect">
            <a:avLst/>
          </a:prstGeom>
        </p:spPr>
      </p:pic>
      <p:pic>
        <p:nvPicPr>
          <p:cNvPr id="17" name="Picture 16">
            <a:extLst>
              <a:ext uri="{FF2B5EF4-FFF2-40B4-BE49-F238E27FC236}">
                <a16:creationId xmlns:a16="http://schemas.microsoft.com/office/drawing/2014/main" id="{07FBDA82-7791-114A-823E-0184D1BF1BF3}"/>
              </a:ext>
            </a:extLst>
          </p:cNvPr>
          <p:cNvPicPr>
            <a:picLocks noChangeAspect="1"/>
          </p:cNvPicPr>
          <p:nvPr userDrawn="1"/>
        </p:nvPicPr>
        <p:blipFill>
          <a:blip r:embed="rId3"/>
          <a:stretch>
            <a:fillRect/>
          </a:stretch>
        </p:blipFill>
        <p:spPr>
          <a:xfrm>
            <a:off x="819150" y="3163643"/>
            <a:ext cx="2554284" cy="484991"/>
          </a:xfrm>
          <a:prstGeom prst="rect">
            <a:avLst/>
          </a:prstGeom>
        </p:spPr>
      </p:pic>
      <p:sp>
        <p:nvSpPr>
          <p:cNvPr id="10" name="Text Placeholder 9">
            <a:extLst>
              <a:ext uri="{FF2B5EF4-FFF2-40B4-BE49-F238E27FC236}">
                <a16:creationId xmlns:a16="http://schemas.microsoft.com/office/drawing/2014/main" id="{256AC677-1009-7C40-80EF-D192F410E132}"/>
              </a:ext>
            </a:extLst>
          </p:cNvPr>
          <p:cNvSpPr>
            <a:spLocks noGrp="1"/>
          </p:cNvSpPr>
          <p:nvPr>
            <p:ph type="body" sz="quarter" idx="10" hasCustomPrompt="1"/>
          </p:nvPr>
        </p:nvSpPr>
        <p:spPr bwMode="gray">
          <a:xfrm>
            <a:off x="5070677" y="1132699"/>
            <a:ext cx="6571596" cy="2416413"/>
          </a:xfrm>
          <a:noFill/>
        </p:spPr>
        <p:txBody>
          <a:bodyPr wrap="square" lIns="91440" tIns="0" rIns="91440" bIns="0" anchor="b" anchorCtr="0">
            <a:noAutofit/>
          </a:bodyPr>
          <a:lstStyle>
            <a:lvl1pPr marL="0" indent="0" algn="l">
              <a:lnSpc>
                <a:spcPct val="100000"/>
              </a:lnSpc>
              <a:spcBef>
                <a:spcPts val="200"/>
              </a:spcBef>
              <a:spcAft>
                <a:spcPts val="800"/>
              </a:spcAft>
              <a:buFont typeface="Arial" panose="020B0604020202020204" pitchFamily="34" charset="0"/>
              <a:buChar char="​"/>
              <a:tabLst>
                <a:tab pos="457200" algn="l"/>
              </a:tabLst>
              <a:defRPr sz="3600" b="1">
                <a:solidFill>
                  <a:schemeClr val="accent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dirty="0"/>
              <a:t>Presentation Title Multiple Line Title Length</a:t>
            </a:r>
          </a:p>
        </p:txBody>
      </p:sp>
      <p:sp>
        <p:nvSpPr>
          <p:cNvPr id="11" name="Text Placeholder 9">
            <a:extLst>
              <a:ext uri="{FF2B5EF4-FFF2-40B4-BE49-F238E27FC236}">
                <a16:creationId xmlns:a16="http://schemas.microsoft.com/office/drawing/2014/main" id="{A8749994-227C-414C-9A58-F1F52D7FF59E}"/>
              </a:ext>
            </a:extLst>
          </p:cNvPr>
          <p:cNvSpPr>
            <a:spLocks noGrp="1"/>
          </p:cNvSpPr>
          <p:nvPr>
            <p:ph type="body" sz="quarter" idx="14" hasCustomPrompt="1"/>
          </p:nvPr>
        </p:nvSpPr>
        <p:spPr bwMode="gray">
          <a:xfrm>
            <a:off x="5070677" y="3739584"/>
            <a:ext cx="6571596" cy="1269714"/>
          </a:xfrm>
          <a:noFill/>
        </p:spPr>
        <p:txBody>
          <a:bodyPr wrap="square" lIns="91440" tIns="0" rIns="91440" bIns="0" anchor="t" anchorCtr="0">
            <a:noAutofit/>
          </a:bodyPr>
          <a:lstStyle>
            <a:lvl1pPr marL="0" marR="0" indent="0" algn="l" defTabSz="914400" rtl="0" eaLnBrk="1" fontAlgn="auto" latinLnBrk="0" hangingPunct="1">
              <a:lnSpc>
                <a:spcPct val="90000"/>
              </a:lnSpc>
              <a:spcBef>
                <a:spcPts val="600"/>
              </a:spcBef>
              <a:spcAft>
                <a:spcPts val="0"/>
              </a:spcAft>
              <a:buClrTx/>
              <a:buSzTx/>
              <a:buFont typeface="Arial" panose="020B0604020202020204" pitchFamily="34" charset="0"/>
              <a:buChar char="​"/>
              <a:tabLst>
                <a:tab pos="457200" algn="l"/>
              </a:tabLst>
              <a:defRPr sz="2400" b="0">
                <a:solidFill>
                  <a:schemeClr val="bg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dirty="0">
                <a:effectLst/>
                <a:latin typeface="Arial" panose="020B0604020202020204" pitchFamily="34" charset="0"/>
              </a:rPr>
              <a:t>Subtitle Placeholder Multiple Line Title </a:t>
            </a:r>
            <a:br>
              <a:rPr lang="en-US" dirty="0">
                <a:effectLst/>
                <a:latin typeface="Arial" panose="020B0604020202020204" pitchFamily="34" charset="0"/>
              </a:rPr>
            </a:br>
            <a:r>
              <a:rPr lang="en-US" dirty="0">
                <a:effectLst/>
                <a:latin typeface="Arial" panose="020B0604020202020204" pitchFamily="34" charset="0"/>
              </a:rPr>
              <a:t>Length Which Extends To Two Lines</a:t>
            </a:r>
          </a:p>
        </p:txBody>
      </p:sp>
      <p:sp>
        <p:nvSpPr>
          <p:cNvPr id="15" name="Text Placeholder 9">
            <a:extLst>
              <a:ext uri="{FF2B5EF4-FFF2-40B4-BE49-F238E27FC236}">
                <a16:creationId xmlns:a16="http://schemas.microsoft.com/office/drawing/2014/main" id="{DDBD6208-4E1F-214A-9C6D-DAB628D1288F}"/>
              </a:ext>
            </a:extLst>
          </p:cNvPr>
          <p:cNvSpPr>
            <a:spLocks noGrp="1"/>
          </p:cNvSpPr>
          <p:nvPr>
            <p:ph type="body" sz="quarter" idx="15" hasCustomPrompt="1"/>
          </p:nvPr>
        </p:nvSpPr>
        <p:spPr bwMode="gray">
          <a:xfrm>
            <a:off x="5070677" y="5137104"/>
            <a:ext cx="6571596" cy="643718"/>
          </a:xfrm>
          <a:noFill/>
        </p:spPr>
        <p:txBody>
          <a:bodyPr wrap="square" lIns="91440" tIns="0" rIns="91440" bIns="0" anchor="b"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1800" b="0">
                <a:solidFill>
                  <a:schemeClr val="bg1">
                    <a:lumMod val="85000"/>
                  </a:schemeClr>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None/>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b="1" dirty="0">
                <a:effectLst/>
                <a:latin typeface="Arial" panose="020B0604020202020204" pitchFamily="34" charset="0"/>
              </a:rPr>
              <a:t>Presenter Name</a:t>
            </a:r>
            <a:r>
              <a:rPr lang="en-US" dirty="0">
                <a:effectLst/>
                <a:latin typeface="Arial" panose="020B0604020202020204" pitchFamily="34" charset="0"/>
              </a:rPr>
              <a:t>, Presenter Title </a:t>
            </a:r>
            <a:br>
              <a:rPr lang="en-US" dirty="0">
                <a:effectLst/>
                <a:latin typeface="Arial" panose="020B0604020202020204" pitchFamily="34" charset="0"/>
              </a:rPr>
            </a:br>
            <a:r>
              <a:rPr lang="en-US" dirty="0">
                <a:effectLst/>
                <a:latin typeface="Arial" panose="020B0604020202020204" pitchFamily="34" charset="0"/>
              </a:rPr>
              <a:t>Month #, 2018</a:t>
            </a:r>
          </a:p>
        </p:txBody>
      </p:sp>
    </p:spTree>
    <p:extLst>
      <p:ext uri="{BB962C8B-B14F-4D97-AF65-F5344CB8AC3E}">
        <p14:creationId xmlns:p14="http://schemas.microsoft.com/office/powerpoint/2010/main" val="2591528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57640B-7E5D-5343-A36C-D300F51C67D0}"/>
              </a:ext>
            </a:extLst>
          </p:cNvPr>
          <p:cNvSpPr>
            <a:spLocks noGrp="1"/>
          </p:cNvSpPr>
          <p:nvPr>
            <p:ph type="dt" sz="half" idx="10"/>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1874564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2 Line Header">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85788" y="2514599"/>
            <a:ext cx="6989762" cy="36957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42C8567A-F7D8-724C-9C1B-541010997F93}"/>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
        <p:nvSpPr>
          <p:cNvPr id="6" name="Text Placeholder 12">
            <a:extLst>
              <a:ext uri="{FF2B5EF4-FFF2-40B4-BE49-F238E27FC236}">
                <a16:creationId xmlns:a16="http://schemas.microsoft.com/office/drawing/2014/main" id="{B1538B3B-98B9-3548-8C30-3CBF3C6EB033}"/>
              </a:ext>
            </a:extLst>
          </p:cNvPr>
          <p:cNvSpPr>
            <a:spLocks noGrp="1"/>
          </p:cNvSpPr>
          <p:nvPr>
            <p:ph type="body" sz="quarter" idx="11" hasCustomPrompt="1"/>
          </p:nvPr>
        </p:nvSpPr>
        <p:spPr>
          <a:xfrm>
            <a:off x="586740" y="1605118"/>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246526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 Line Header + Title Only">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85788" y="2066561"/>
            <a:ext cx="6989762" cy="41437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42C8567A-F7D8-724C-9C1B-541010997F93}"/>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347693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2 Line Header + 2 Columns">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4876AF9-4E67-6742-A567-9D6633A6E7E0}"/>
              </a:ext>
            </a:extLst>
          </p:cNvPr>
          <p:cNvSpPr>
            <a:spLocks noGrp="1"/>
          </p:cNvSpPr>
          <p:nvPr>
            <p:ph sz="quarter" idx="18"/>
          </p:nvPr>
        </p:nvSpPr>
        <p:spPr>
          <a:xfrm>
            <a:off x="6095999" y="2514599"/>
            <a:ext cx="5010912" cy="3695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C388B4DA-5AC5-7B4B-BB18-DF4B84C53092}"/>
              </a:ext>
            </a:extLst>
          </p:cNvPr>
          <p:cNvSpPr>
            <a:spLocks noGrp="1"/>
          </p:cNvSpPr>
          <p:nvPr>
            <p:ph sz="quarter" idx="17"/>
          </p:nvPr>
        </p:nvSpPr>
        <p:spPr>
          <a:xfrm>
            <a:off x="585788" y="2514600"/>
            <a:ext cx="5010912" cy="3695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85B8B68C-F4E8-664E-A1DE-77A8DCF2975C}"/>
              </a:ext>
            </a:extLst>
          </p:cNvPr>
          <p:cNvSpPr>
            <a:spLocks noGrp="1"/>
          </p:cNvSpPr>
          <p:nvPr>
            <p:ph type="dt" sz="half" idx="15"/>
          </p:nvPr>
        </p:nvSpPr>
        <p:spPr>
          <a:xfrm>
            <a:off x="933278" y="6446965"/>
            <a:ext cx="2743200" cy="169277"/>
          </a:xfrm>
          <a:prstGeom prst="rect">
            <a:avLst/>
          </a:prstGeom>
        </p:spPr>
        <p:txBody>
          <a:bodyPr/>
          <a:lstStyle/>
          <a:p>
            <a:r>
              <a:rPr lang="en-US"/>
              <a:t>©2018 Teradata</a:t>
            </a:r>
            <a:endParaRPr lang="en-US" dirty="0"/>
          </a:p>
        </p:txBody>
      </p:sp>
      <p:sp>
        <p:nvSpPr>
          <p:cNvPr id="7" name="Text Placeholder 12">
            <a:extLst>
              <a:ext uri="{FF2B5EF4-FFF2-40B4-BE49-F238E27FC236}">
                <a16:creationId xmlns:a16="http://schemas.microsoft.com/office/drawing/2014/main" id="{1B3FEC71-FF53-9747-9744-35489D5BFED9}"/>
              </a:ext>
            </a:extLst>
          </p:cNvPr>
          <p:cNvSpPr>
            <a:spLocks noGrp="1"/>
          </p:cNvSpPr>
          <p:nvPr>
            <p:ph type="body" sz="quarter" idx="11" hasCustomPrompt="1"/>
          </p:nvPr>
        </p:nvSpPr>
        <p:spPr>
          <a:xfrm>
            <a:off x="586740" y="160897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13336369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2 Line Header + 2 Columns + Title Only">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4876AF9-4E67-6742-A567-9D6633A6E7E0}"/>
              </a:ext>
            </a:extLst>
          </p:cNvPr>
          <p:cNvSpPr>
            <a:spLocks noGrp="1"/>
          </p:cNvSpPr>
          <p:nvPr>
            <p:ph sz="quarter" idx="18"/>
          </p:nvPr>
        </p:nvSpPr>
        <p:spPr>
          <a:xfrm>
            <a:off x="6095999" y="2057400"/>
            <a:ext cx="5010912" cy="41528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C388B4DA-5AC5-7B4B-BB18-DF4B84C53092}"/>
              </a:ext>
            </a:extLst>
          </p:cNvPr>
          <p:cNvSpPr>
            <a:spLocks noGrp="1"/>
          </p:cNvSpPr>
          <p:nvPr>
            <p:ph sz="quarter" idx="17"/>
          </p:nvPr>
        </p:nvSpPr>
        <p:spPr>
          <a:xfrm>
            <a:off x="585788" y="2057401"/>
            <a:ext cx="5010912" cy="41528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85B8B68C-F4E8-664E-A1DE-77A8DCF2975C}"/>
              </a:ext>
            </a:extLst>
          </p:cNvPr>
          <p:cNvSpPr>
            <a:spLocks noGrp="1"/>
          </p:cNvSpPr>
          <p:nvPr>
            <p:ph type="dt" sz="half" idx="15"/>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34042872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377065FE-036E-6243-9FEB-E98EB258C9B9}"/>
              </a:ext>
            </a:extLst>
          </p:cNvPr>
          <p:cNvSpPr>
            <a:spLocks noGrp="1"/>
          </p:cNvSpPr>
          <p:nvPr>
            <p:ph sz="quarter" idx="18"/>
          </p:nvPr>
        </p:nvSpPr>
        <p:spPr>
          <a:xfrm>
            <a:off x="585787" y="2488230"/>
            <a:ext cx="5010912" cy="37220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2068830"/>
            <a:ext cx="5009958" cy="371957"/>
          </a:xfrm>
          <a:prstGeom prst="rect">
            <a:avLst/>
          </a:prstGeom>
        </p:spPr>
        <p:txBody>
          <a:bodyPr>
            <a:noAutofit/>
          </a:bodyPr>
          <a:lstStyle>
            <a:lvl1pPr marL="0" indent="0">
              <a:lnSpc>
                <a:spcPct val="100000"/>
              </a:lnSpc>
              <a:buNone/>
              <a:defRPr sz="21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6" name="Text Placeholder 14">
            <a:extLst>
              <a:ext uri="{FF2B5EF4-FFF2-40B4-BE49-F238E27FC236}">
                <a16:creationId xmlns:a16="http://schemas.microsoft.com/office/drawing/2014/main" id="{F14DC6C8-70C3-524F-9EC1-9F5814F0317A}"/>
              </a:ext>
            </a:extLst>
          </p:cNvPr>
          <p:cNvSpPr>
            <a:spLocks noGrp="1"/>
          </p:cNvSpPr>
          <p:nvPr>
            <p:ph type="body" sz="quarter" idx="15" hasCustomPrompt="1"/>
          </p:nvPr>
        </p:nvSpPr>
        <p:spPr>
          <a:xfrm>
            <a:off x="6095999" y="2068830"/>
            <a:ext cx="5006975" cy="371957"/>
          </a:xfrm>
          <a:prstGeom prst="rect">
            <a:avLst/>
          </a:prstGeom>
        </p:spPr>
        <p:txBody>
          <a:bodyPr>
            <a:noAutofit/>
          </a:bodyPr>
          <a:lstStyle>
            <a:lvl1pPr marL="0" indent="0">
              <a:lnSpc>
                <a:spcPct val="100000"/>
              </a:lnSpc>
              <a:buNone/>
              <a:defRPr sz="21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2" name="Date Placeholder 1">
            <a:extLst>
              <a:ext uri="{FF2B5EF4-FFF2-40B4-BE49-F238E27FC236}">
                <a16:creationId xmlns:a16="http://schemas.microsoft.com/office/drawing/2014/main" id="{7C923940-C381-4D44-8893-94F6FC49562F}"/>
              </a:ext>
            </a:extLst>
          </p:cNvPr>
          <p:cNvSpPr>
            <a:spLocks noGrp="1"/>
          </p:cNvSpPr>
          <p:nvPr>
            <p:ph type="dt" sz="half" idx="16"/>
          </p:nvPr>
        </p:nvSpPr>
        <p:spPr>
          <a:xfrm>
            <a:off x="933278" y="6446965"/>
            <a:ext cx="2743200" cy="169277"/>
          </a:xfrm>
          <a:prstGeom prst="rect">
            <a:avLst/>
          </a:prstGeom>
        </p:spPr>
        <p:txBody>
          <a:bodyPr/>
          <a:lstStyle/>
          <a:p>
            <a:r>
              <a:rPr lang="en-US"/>
              <a:t>©2018 Teradata</a:t>
            </a:r>
            <a:endParaRPr lang="en-US" dirty="0"/>
          </a:p>
        </p:txBody>
      </p:sp>
      <p:sp>
        <p:nvSpPr>
          <p:cNvPr id="7" name="Content Placeholder 6">
            <a:extLst>
              <a:ext uri="{FF2B5EF4-FFF2-40B4-BE49-F238E27FC236}">
                <a16:creationId xmlns:a16="http://schemas.microsoft.com/office/drawing/2014/main" id="{62A83104-EC00-E64F-A934-A99C29C07408}"/>
              </a:ext>
            </a:extLst>
          </p:cNvPr>
          <p:cNvSpPr>
            <a:spLocks noGrp="1"/>
          </p:cNvSpPr>
          <p:nvPr>
            <p:ph sz="quarter" idx="19"/>
          </p:nvPr>
        </p:nvSpPr>
        <p:spPr>
          <a:xfrm>
            <a:off x="6096000" y="2488230"/>
            <a:ext cx="5006975" cy="37220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12">
            <a:extLst>
              <a:ext uri="{FF2B5EF4-FFF2-40B4-BE49-F238E27FC236}">
                <a16:creationId xmlns:a16="http://schemas.microsoft.com/office/drawing/2014/main" id="{E22E265F-93C6-7844-8A45-5A5D8BFA46C1}"/>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1379709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9ACDF3-7909-7F4D-9ED4-6F2AFF5FE89F}"/>
              </a:ext>
            </a:extLst>
          </p:cNvPr>
          <p:cNvSpPr>
            <a:spLocks noGrp="1"/>
          </p:cNvSpPr>
          <p:nvPr>
            <p:ph sz="quarter" idx="18"/>
          </p:nvPr>
        </p:nvSpPr>
        <p:spPr>
          <a:xfrm>
            <a:off x="587375"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2057400"/>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Business Challenge</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20" name="Text Placeholder 14">
            <a:extLst>
              <a:ext uri="{FF2B5EF4-FFF2-40B4-BE49-F238E27FC236}">
                <a16:creationId xmlns:a16="http://schemas.microsoft.com/office/drawing/2014/main" id="{C1FF28EB-1C03-C244-8DB5-F43F19BFAAE0}"/>
              </a:ext>
            </a:extLst>
          </p:cNvPr>
          <p:cNvSpPr>
            <a:spLocks noGrp="1"/>
          </p:cNvSpPr>
          <p:nvPr>
            <p:ph type="body" sz="quarter" idx="15" hasCustomPrompt="1"/>
          </p:nvPr>
        </p:nvSpPr>
        <p:spPr>
          <a:xfrm>
            <a:off x="4208145" y="2057400"/>
            <a:ext cx="3273424"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Solution</a:t>
            </a:r>
          </a:p>
        </p:txBody>
      </p:sp>
      <p:sp>
        <p:nvSpPr>
          <p:cNvPr id="22" name="Text Placeholder 14">
            <a:extLst>
              <a:ext uri="{FF2B5EF4-FFF2-40B4-BE49-F238E27FC236}">
                <a16:creationId xmlns:a16="http://schemas.microsoft.com/office/drawing/2014/main" id="{C4A33F0C-2A4A-C44C-8AED-C993C2AD447D}"/>
              </a:ext>
            </a:extLst>
          </p:cNvPr>
          <p:cNvSpPr>
            <a:spLocks noGrp="1"/>
          </p:cNvSpPr>
          <p:nvPr>
            <p:ph type="body" sz="quarter" idx="17" hasCustomPrompt="1"/>
          </p:nvPr>
        </p:nvSpPr>
        <p:spPr>
          <a:xfrm>
            <a:off x="7829658" y="2057400"/>
            <a:ext cx="3273424"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Benefits</a:t>
            </a:r>
          </a:p>
        </p:txBody>
      </p:sp>
      <p:sp>
        <p:nvSpPr>
          <p:cNvPr id="4" name="Date Placeholder 3">
            <a:extLst>
              <a:ext uri="{FF2B5EF4-FFF2-40B4-BE49-F238E27FC236}">
                <a16:creationId xmlns:a16="http://schemas.microsoft.com/office/drawing/2014/main" id="{9CB11ECE-6B8B-8440-AA3B-8B0B66307ACF}"/>
              </a:ext>
            </a:extLst>
          </p:cNvPr>
          <p:cNvSpPr>
            <a:spLocks noGrp="1"/>
          </p:cNvSpPr>
          <p:nvPr>
            <p:ph type="dt" sz="half" idx="19"/>
          </p:nvPr>
        </p:nvSpPr>
        <p:spPr>
          <a:xfrm>
            <a:off x="933278" y="6446965"/>
            <a:ext cx="2743200" cy="169277"/>
          </a:xfrm>
          <a:prstGeom prst="rect">
            <a:avLst/>
          </a:prstGeom>
        </p:spPr>
        <p:txBody>
          <a:bodyPr/>
          <a:lstStyle/>
          <a:p>
            <a:r>
              <a:rPr lang="en-US"/>
              <a:t>©2018 Teradata</a:t>
            </a:r>
            <a:endParaRPr lang="en-US" dirty="0"/>
          </a:p>
        </p:txBody>
      </p:sp>
      <p:sp>
        <p:nvSpPr>
          <p:cNvPr id="15" name="Content Placeholder 2">
            <a:extLst>
              <a:ext uri="{FF2B5EF4-FFF2-40B4-BE49-F238E27FC236}">
                <a16:creationId xmlns:a16="http://schemas.microsoft.com/office/drawing/2014/main" id="{371B82E3-D306-D645-8BF6-703EE52D6634}"/>
              </a:ext>
            </a:extLst>
          </p:cNvPr>
          <p:cNvSpPr>
            <a:spLocks noGrp="1"/>
          </p:cNvSpPr>
          <p:nvPr>
            <p:ph sz="quarter" idx="21"/>
          </p:nvPr>
        </p:nvSpPr>
        <p:spPr>
          <a:xfrm>
            <a:off x="4208144"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9" name="Content Placeholder 2">
            <a:extLst>
              <a:ext uri="{FF2B5EF4-FFF2-40B4-BE49-F238E27FC236}">
                <a16:creationId xmlns:a16="http://schemas.microsoft.com/office/drawing/2014/main" id="{0256D42C-B49D-8445-B1DA-DD261C5504EC}"/>
              </a:ext>
            </a:extLst>
          </p:cNvPr>
          <p:cNvSpPr>
            <a:spLocks noGrp="1"/>
          </p:cNvSpPr>
          <p:nvPr>
            <p:ph sz="quarter" idx="22"/>
          </p:nvPr>
        </p:nvSpPr>
        <p:spPr>
          <a:xfrm>
            <a:off x="7829657"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2" name="Text Placeholder 12">
            <a:extLst>
              <a:ext uri="{FF2B5EF4-FFF2-40B4-BE49-F238E27FC236}">
                <a16:creationId xmlns:a16="http://schemas.microsoft.com/office/drawing/2014/main" id="{85BF99CF-3C64-C341-BBBD-CD55C0DBA730}"/>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9175341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Images + Descriptions ">
    <p:spTree>
      <p:nvGrpSpPr>
        <p:cNvPr id="1" name=""/>
        <p:cNvGrpSpPr/>
        <p:nvPr/>
      </p:nvGrpSpPr>
      <p:grpSpPr>
        <a:xfrm>
          <a:off x="0" y="0"/>
          <a:ext cx="0" cy="0"/>
          <a:chOff x="0" y="0"/>
          <a:chExt cx="0" cy="0"/>
        </a:xfrm>
      </p:grpSpPr>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3683276"/>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20" name="Text Placeholder 14">
            <a:extLst>
              <a:ext uri="{FF2B5EF4-FFF2-40B4-BE49-F238E27FC236}">
                <a16:creationId xmlns:a16="http://schemas.microsoft.com/office/drawing/2014/main" id="{C1FF28EB-1C03-C244-8DB5-F43F19BFAAE0}"/>
              </a:ext>
            </a:extLst>
          </p:cNvPr>
          <p:cNvSpPr>
            <a:spLocks noGrp="1"/>
          </p:cNvSpPr>
          <p:nvPr>
            <p:ph type="body" sz="quarter" idx="15" hasCustomPrompt="1"/>
          </p:nvPr>
        </p:nvSpPr>
        <p:spPr>
          <a:xfrm>
            <a:off x="4208199" y="3683276"/>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22" name="Text Placeholder 14">
            <a:extLst>
              <a:ext uri="{FF2B5EF4-FFF2-40B4-BE49-F238E27FC236}">
                <a16:creationId xmlns:a16="http://schemas.microsoft.com/office/drawing/2014/main" id="{C4A33F0C-2A4A-C44C-8AED-C993C2AD447D}"/>
              </a:ext>
            </a:extLst>
          </p:cNvPr>
          <p:cNvSpPr>
            <a:spLocks noGrp="1"/>
          </p:cNvSpPr>
          <p:nvPr>
            <p:ph type="body" sz="quarter" idx="17" hasCustomPrompt="1"/>
          </p:nvPr>
        </p:nvSpPr>
        <p:spPr>
          <a:xfrm>
            <a:off x="7829657" y="3683276"/>
            <a:ext cx="3273426"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3" name="Picture Placeholder 2">
            <a:extLst>
              <a:ext uri="{FF2B5EF4-FFF2-40B4-BE49-F238E27FC236}">
                <a16:creationId xmlns:a16="http://schemas.microsoft.com/office/drawing/2014/main" id="{DC4FAB04-B57D-404F-994F-1800028DAD8F}"/>
              </a:ext>
            </a:extLst>
          </p:cNvPr>
          <p:cNvSpPr>
            <a:spLocks noGrp="1"/>
          </p:cNvSpPr>
          <p:nvPr>
            <p:ph type="pic" sz="quarter" idx="18" hasCustomPrompt="1"/>
          </p:nvPr>
        </p:nvSpPr>
        <p:spPr>
          <a:xfrm>
            <a:off x="586741" y="2052471"/>
            <a:ext cx="2422978" cy="1625118"/>
          </a:xfrm>
          <a:prstGeom prst="rect">
            <a:avLst/>
          </a:prstGeom>
        </p:spPr>
        <p:txBody>
          <a:bodyPr anchor="ctr">
            <a:noAutofit/>
          </a:bodyPr>
          <a:lstStyle>
            <a:lvl1pPr marL="0" indent="0" algn="ctr">
              <a:buNone/>
              <a:defRPr sz="1800"/>
            </a:lvl1pPr>
          </a:lstStyle>
          <a:p>
            <a:r>
              <a:rPr lang="en-US" dirty="0"/>
              <a:t>Drag image here or click the icon to prompt image insert</a:t>
            </a:r>
          </a:p>
        </p:txBody>
      </p:sp>
      <p:sp>
        <p:nvSpPr>
          <p:cNvPr id="14" name="Picture Placeholder 2">
            <a:extLst>
              <a:ext uri="{FF2B5EF4-FFF2-40B4-BE49-F238E27FC236}">
                <a16:creationId xmlns:a16="http://schemas.microsoft.com/office/drawing/2014/main" id="{AFCC7F69-FFA1-3542-890F-D40A1F2C95C1}"/>
              </a:ext>
            </a:extLst>
          </p:cNvPr>
          <p:cNvSpPr>
            <a:spLocks noGrp="1"/>
          </p:cNvSpPr>
          <p:nvPr>
            <p:ph type="pic" sz="quarter" idx="19" hasCustomPrompt="1"/>
          </p:nvPr>
        </p:nvSpPr>
        <p:spPr>
          <a:xfrm>
            <a:off x="4207246" y="2052471"/>
            <a:ext cx="2422978" cy="1625118"/>
          </a:xfrm>
          <a:prstGeom prst="rect">
            <a:avLst/>
          </a:prstGeom>
        </p:spPr>
        <p:txBody>
          <a:bodyPr anchor="ctr">
            <a:noAutofit/>
          </a:bodyPr>
          <a:lstStyle>
            <a:lvl1pPr marL="0" indent="0" algn="ctr">
              <a:buNone/>
              <a:defRPr sz="1800"/>
            </a:lvl1pPr>
          </a:lstStyle>
          <a:p>
            <a:r>
              <a:rPr lang="en-US" dirty="0"/>
              <a:t>Drag image here or click the icon to prompt image insert</a:t>
            </a:r>
          </a:p>
        </p:txBody>
      </p:sp>
      <p:sp>
        <p:nvSpPr>
          <p:cNvPr id="16" name="Picture Placeholder 2">
            <a:extLst>
              <a:ext uri="{FF2B5EF4-FFF2-40B4-BE49-F238E27FC236}">
                <a16:creationId xmlns:a16="http://schemas.microsoft.com/office/drawing/2014/main" id="{0835A66D-ABBD-FD48-B00D-86E260F0114B}"/>
              </a:ext>
            </a:extLst>
          </p:cNvPr>
          <p:cNvSpPr>
            <a:spLocks noGrp="1"/>
          </p:cNvSpPr>
          <p:nvPr>
            <p:ph type="pic" sz="quarter" idx="20" hasCustomPrompt="1"/>
          </p:nvPr>
        </p:nvSpPr>
        <p:spPr>
          <a:xfrm>
            <a:off x="7829657" y="2052471"/>
            <a:ext cx="2422978" cy="1625118"/>
          </a:xfrm>
          <a:prstGeom prst="rect">
            <a:avLst/>
          </a:prstGeom>
        </p:spPr>
        <p:txBody>
          <a:bodyPr anchor="ctr">
            <a:noAutofit/>
          </a:bodyPr>
          <a:lstStyle>
            <a:lvl1pPr marL="0" indent="0" algn="ctr">
              <a:buNone/>
              <a:defRPr sz="1800"/>
            </a:lvl1pPr>
          </a:lstStyle>
          <a:p>
            <a:r>
              <a:rPr lang="en-US" dirty="0"/>
              <a:t>Drag image here or click the icon to prompt image insert</a:t>
            </a:r>
          </a:p>
        </p:txBody>
      </p:sp>
      <p:sp>
        <p:nvSpPr>
          <p:cNvPr id="5" name="Date Placeholder 4">
            <a:extLst>
              <a:ext uri="{FF2B5EF4-FFF2-40B4-BE49-F238E27FC236}">
                <a16:creationId xmlns:a16="http://schemas.microsoft.com/office/drawing/2014/main" id="{20A07585-4BE5-8A4E-8736-005340213D4C}"/>
              </a:ext>
            </a:extLst>
          </p:cNvPr>
          <p:cNvSpPr>
            <a:spLocks noGrp="1"/>
          </p:cNvSpPr>
          <p:nvPr>
            <p:ph type="dt" sz="half" idx="22"/>
          </p:nvPr>
        </p:nvSpPr>
        <p:spPr>
          <a:xfrm>
            <a:off x="933278" y="6446965"/>
            <a:ext cx="2743200" cy="169277"/>
          </a:xfrm>
          <a:prstGeom prst="rect">
            <a:avLst/>
          </a:prstGeom>
        </p:spPr>
        <p:txBody>
          <a:bodyPr/>
          <a:lstStyle/>
          <a:p>
            <a:r>
              <a:rPr lang="en-US"/>
              <a:t>©2018 Teradata</a:t>
            </a:r>
            <a:endParaRPr lang="en-US" dirty="0"/>
          </a:p>
        </p:txBody>
      </p:sp>
      <p:sp>
        <p:nvSpPr>
          <p:cNvPr id="15" name="Content Placeholder 2">
            <a:extLst>
              <a:ext uri="{FF2B5EF4-FFF2-40B4-BE49-F238E27FC236}">
                <a16:creationId xmlns:a16="http://schemas.microsoft.com/office/drawing/2014/main" id="{496DDA35-21BC-254F-BE07-6B2D68F127A2}"/>
              </a:ext>
            </a:extLst>
          </p:cNvPr>
          <p:cNvSpPr>
            <a:spLocks noGrp="1"/>
          </p:cNvSpPr>
          <p:nvPr>
            <p:ph sz="quarter" idx="27"/>
          </p:nvPr>
        </p:nvSpPr>
        <p:spPr>
          <a:xfrm>
            <a:off x="587375"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23" name="Content Placeholder 2">
            <a:extLst>
              <a:ext uri="{FF2B5EF4-FFF2-40B4-BE49-F238E27FC236}">
                <a16:creationId xmlns:a16="http://schemas.microsoft.com/office/drawing/2014/main" id="{F779E0CB-EA55-D645-8276-3397462D86F4}"/>
              </a:ext>
            </a:extLst>
          </p:cNvPr>
          <p:cNvSpPr>
            <a:spLocks noGrp="1"/>
          </p:cNvSpPr>
          <p:nvPr>
            <p:ph sz="quarter" idx="28"/>
          </p:nvPr>
        </p:nvSpPr>
        <p:spPr>
          <a:xfrm>
            <a:off x="4208089"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24" name="Content Placeholder 2">
            <a:extLst>
              <a:ext uri="{FF2B5EF4-FFF2-40B4-BE49-F238E27FC236}">
                <a16:creationId xmlns:a16="http://schemas.microsoft.com/office/drawing/2014/main" id="{B76E58CC-E290-3741-9EE5-12B900DC062A}"/>
              </a:ext>
            </a:extLst>
          </p:cNvPr>
          <p:cNvSpPr>
            <a:spLocks noGrp="1"/>
          </p:cNvSpPr>
          <p:nvPr>
            <p:ph sz="quarter" idx="29"/>
          </p:nvPr>
        </p:nvSpPr>
        <p:spPr>
          <a:xfrm>
            <a:off x="7829658"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9" name="Text Placeholder 12">
            <a:extLst>
              <a:ext uri="{FF2B5EF4-FFF2-40B4-BE49-F238E27FC236}">
                <a16:creationId xmlns:a16="http://schemas.microsoft.com/office/drawing/2014/main" id="{BF0A7E6C-F96D-174D-AA27-A836523FA9D3}"/>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1300557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12" name="Text Placeholder 14">
            <a:extLst>
              <a:ext uri="{FF2B5EF4-FFF2-40B4-BE49-F238E27FC236}">
                <a16:creationId xmlns:a16="http://schemas.microsoft.com/office/drawing/2014/main" id="{76EDA047-05B8-004C-A23F-B76A0D5FC497}"/>
              </a:ext>
            </a:extLst>
          </p:cNvPr>
          <p:cNvSpPr>
            <a:spLocks noGrp="1"/>
          </p:cNvSpPr>
          <p:nvPr>
            <p:ph type="body" sz="quarter" idx="13" hasCustomPrompt="1"/>
          </p:nvPr>
        </p:nvSpPr>
        <p:spPr>
          <a:xfrm>
            <a:off x="6096000" y="5912654"/>
            <a:ext cx="5007082" cy="297646"/>
          </a:xfrm>
          <a:prstGeom prst="rect">
            <a:avLst/>
          </a:prstGeom>
        </p:spPr>
        <p:txBody>
          <a:bodyPr wrap="square" lIns="0" tIns="0" rIns="0" bIns="0" anchor="ctr">
            <a:spAutoFit/>
          </a:bodyPr>
          <a:lstStyle>
            <a:lvl1pPr marL="0" indent="0" algn="ctr">
              <a:lnSpc>
                <a:spcPts val="2700"/>
              </a:lnSpc>
              <a:buNone/>
              <a:defRPr sz="1300" i="1"/>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Figure 1: </a:t>
            </a:r>
            <a:r>
              <a:rPr lang="en-US" dirty="0" err="1"/>
              <a:t>Nulpa</a:t>
            </a:r>
            <a:r>
              <a:rPr lang="en-US" dirty="0"/>
              <a:t> se </a:t>
            </a:r>
            <a:r>
              <a:rPr lang="en-US" dirty="0" err="1"/>
              <a:t>percim</a:t>
            </a:r>
            <a:endParaRPr lang="en-US" dirty="0"/>
          </a:p>
        </p:txBody>
      </p:sp>
      <p:sp>
        <p:nvSpPr>
          <p:cNvPr id="3" name="Date Placeholder 2">
            <a:extLst>
              <a:ext uri="{FF2B5EF4-FFF2-40B4-BE49-F238E27FC236}">
                <a16:creationId xmlns:a16="http://schemas.microsoft.com/office/drawing/2014/main" id="{C7CF00B3-C68B-C04E-8325-4E89375F5C56}"/>
              </a:ext>
            </a:extLst>
          </p:cNvPr>
          <p:cNvSpPr>
            <a:spLocks noGrp="1"/>
          </p:cNvSpPr>
          <p:nvPr>
            <p:ph type="dt" sz="half" idx="14"/>
          </p:nvPr>
        </p:nvSpPr>
        <p:spPr>
          <a:xfrm>
            <a:off x="933278" y="6446965"/>
            <a:ext cx="2743200" cy="169277"/>
          </a:xfrm>
          <a:prstGeom prst="rect">
            <a:avLst/>
          </a:prstGeom>
        </p:spPr>
        <p:txBody>
          <a:bodyPr/>
          <a:lstStyle/>
          <a:p>
            <a:r>
              <a:rPr lang="en-US"/>
              <a:t>©2018 Teradata</a:t>
            </a:r>
            <a:endParaRPr lang="en-US" dirty="0"/>
          </a:p>
        </p:txBody>
      </p:sp>
      <p:sp>
        <p:nvSpPr>
          <p:cNvPr id="6" name="Content Placeholder 5">
            <a:extLst>
              <a:ext uri="{FF2B5EF4-FFF2-40B4-BE49-F238E27FC236}">
                <a16:creationId xmlns:a16="http://schemas.microsoft.com/office/drawing/2014/main" id="{F84084C3-A569-5745-AD51-0618F1E5F6DE}"/>
              </a:ext>
            </a:extLst>
          </p:cNvPr>
          <p:cNvSpPr>
            <a:spLocks noGrp="1"/>
          </p:cNvSpPr>
          <p:nvPr>
            <p:ph sz="quarter" idx="16"/>
          </p:nvPr>
        </p:nvSpPr>
        <p:spPr>
          <a:xfrm>
            <a:off x="571500" y="2057400"/>
            <a:ext cx="5081588"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2">
            <a:extLst>
              <a:ext uri="{FF2B5EF4-FFF2-40B4-BE49-F238E27FC236}">
                <a16:creationId xmlns:a16="http://schemas.microsoft.com/office/drawing/2014/main" id="{A860716A-7230-FE44-9049-AB0A7AFDE545}"/>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41132072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vider-A">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A274634-0E08-554B-BDC8-B320B1AE1D62}"/>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7CA6A93C-1E39-334D-86E6-E06E46B7D58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Rectangle 7">
            <a:extLst>
              <a:ext uri="{FF2B5EF4-FFF2-40B4-BE49-F238E27FC236}">
                <a16:creationId xmlns:a16="http://schemas.microsoft.com/office/drawing/2014/main" id="{115ED13C-49AE-E94D-997A-0947256A800C}"/>
              </a:ext>
            </a:extLst>
          </p:cNvPr>
          <p:cNvSpPr/>
          <p:nvPr/>
        </p:nvSpPr>
        <p:spPr>
          <a:xfrm>
            <a:off x="311727" y="310394"/>
            <a:ext cx="11565346" cy="623587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2"/>
              </a:solidFill>
            </a:endParaRPr>
          </a:p>
        </p:txBody>
      </p:sp>
      <p:sp>
        <p:nvSpPr>
          <p:cNvPr id="3" name="Subtitle 2">
            <a:extLst>
              <a:ext uri="{FF2B5EF4-FFF2-40B4-BE49-F238E27FC236}">
                <a16:creationId xmlns:a16="http://schemas.microsoft.com/office/drawing/2014/main" id="{6EEBF79F-5253-E14E-A839-6C3426162D3F}"/>
              </a:ext>
            </a:extLst>
          </p:cNvPr>
          <p:cNvSpPr>
            <a:spLocks noGrp="1"/>
          </p:cNvSpPr>
          <p:nvPr>
            <p:ph type="subTitle" idx="1" hasCustomPrompt="1"/>
          </p:nvPr>
        </p:nvSpPr>
        <p:spPr>
          <a:xfrm>
            <a:off x="314927" y="3620043"/>
            <a:ext cx="11562146" cy="391891"/>
          </a:xfrm>
          <a:prstGeom prst="rect">
            <a:avLst/>
          </a:prstGeom>
        </p:spPr>
        <p:txBody>
          <a:bodyPr>
            <a:noAutofit/>
          </a:bodyPr>
          <a:lstStyle>
            <a:lvl1pPr marL="0" indent="0" algn="ctr">
              <a:lnSpc>
                <a:spcPct val="100000"/>
              </a:lnSpc>
              <a:buNone/>
              <a:defRPr lang="en-US" sz="2200" smtClean="0">
                <a:solidFill>
                  <a:schemeClr val="bg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rial" panose="020B0604020202020204" pitchFamily="34" charset="0"/>
              </a:rPr>
              <a:t>Subtitle Placeholder</a:t>
            </a:r>
          </a:p>
        </p:txBody>
      </p:sp>
      <p:sp>
        <p:nvSpPr>
          <p:cNvPr id="11" name="Text Placeholder 10">
            <a:extLst>
              <a:ext uri="{FF2B5EF4-FFF2-40B4-BE49-F238E27FC236}">
                <a16:creationId xmlns:a16="http://schemas.microsoft.com/office/drawing/2014/main" id="{C4AD88B2-A4D3-2F4D-8430-02993C9C04DD}"/>
              </a:ext>
            </a:extLst>
          </p:cNvPr>
          <p:cNvSpPr>
            <a:spLocks noGrp="1"/>
          </p:cNvSpPr>
          <p:nvPr>
            <p:ph type="body" sz="quarter" idx="10" hasCustomPrompt="1"/>
          </p:nvPr>
        </p:nvSpPr>
        <p:spPr>
          <a:xfrm>
            <a:off x="314927" y="2675509"/>
            <a:ext cx="11562146" cy="928687"/>
          </a:xfrm>
        </p:spPr>
        <p:txBody>
          <a:bodyPr tIns="0" bIns="0" anchor="ctr">
            <a:normAutofit/>
          </a:bodyPr>
          <a:lstStyle>
            <a:lvl1pPr marL="0" indent="0" algn="ctr">
              <a:lnSpc>
                <a:spcPct val="100000"/>
              </a:lnSpc>
              <a:spcBef>
                <a:spcPts val="0"/>
              </a:spcBef>
              <a:buNone/>
              <a:defRPr sz="3600">
                <a:solidFill>
                  <a:schemeClr val="accent3"/>
                </a:solidFill>
              </a:defRPr>
            </a:lvl1pPr>
          </a:lstStyle>
          <a:p>
            <a:r>
              <a:rPr lang="en-US" dirty="0"/>
              <a:t>Divider Title Placeholder</a:t>
            </a:r>
          </a:p>
        </p:txBody>
      </p:sp>
    </p:spTree>
    <p:extLst>
      <p:ext uri="{BB962C8B-B14F-4D97-AF65-F5344CB8AC3E}">
        <p14:creationId xmlns:p14="http://schemas.microsoft.com/office/powerpoint/2010/main" val="1364154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88B08C61-4051-8945-8184-CE268C655A53}"/>
              </a:ext>
            </a:extLst>
          </p:cNvPr>
          <p:cNvSpPr>
            <a:spLocks noGrp="1"/>
          </p:cNvSpPr>
          <p:nvPr>
            <p:ph type="dt" sz="half" idx="10"/>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20094294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B">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9E284A5-52D4-8248-9994-D0170CAABD85}"/>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1" name="Rectangle 10">
            <a:extLst>
              <a:ext uri="{FF2B5EF4-FFF2-40B4-BE49-F238E27FC236}">
                <a16:creationId xmlns:a16="http://schemas.microsoft.com/office/drawing/2014/main" id="{903ED540-6ECC-2942-B690-AC4C269DE37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 name="Rectangle 8">
            <a:extLst>
              <a:ext uri="{FF2B5EF4-FFF2-40B4-BE49-F238E27FC236}">
                <a16:creationId xmlns:a16="http://schemas.microsoft.com/office/drawing/2014/main" id="{D1822F4F-95EB-1E40-AA80-EC7B49667196}"/>
              </a:ext>
            </a:extLst>
          </p:cNvPr>
          <p:cNvSpPr/>
          <p:nvPr/>
        </p:nvSpPr>
        <p:spPr>
          <a:xfrm>
            <a:off x="311727" y="310394"/>
            <a:ext cx="11565346" cy="62358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5"/>
              </a:solidFill>
            </a:endParaRPr>
          </a:p>
        </p:txBody>
      </p:sp>
      <p:sp>
        <p:nvSpPr>
          <p:cNvPr id="5" name="Subtitle 2">
            <a:extLst>
              <a:ext uri="{FF2B5EF4-FFF2-40B4-BE49-F238E27FC236}">
                <a16:creationId xmlns:a16="http://schemas.microsoft.com/office/drawing/2014/main" id="{F643405D-EA58-B94C-A9D2-BB181E7F7665}"/>
              </a:ext>
            </a:extLst>
          </p:cNvPr>
          <p:cNvSpPr>
            <a:spLocks noGrp="1"/>
          </p:cNvSpPr>
          <p:nvPr>
            <p:ph type="subTitle" idx="1" hasCustomPrompt="1"/>
          </p:nvPr>
        </p:nvSpPr>
        <p:spPr>
          <a:xfrm>
            <a:off x="314927" y="3620043"/>
            <a:ext cx="11562146" cy="391891"/>
          </a:xfrm>
          <a:prstGeom prst="rect">
            <a:avLst/>
          </a:prstGeom>
        </p:spPr>
        <p:txBody>
          <a:bodyPr>
            <a:noAutofit/>
          </a:bodyPr>
          <a:lstStyle>
            <a:lvl1pPr marL="0" indent="0" algn="ctr">
              <a:lnSpc>
                <a:spcPct val="100000"/>
              </a:lnSpc>
              <a:buNone/>
              <a:defRPr lang="en-US" sz="2200" smtClean="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rial" panose="020B0604020202020204" pitchFamily="34" charset="0"/>
              </a:rPr>
              <a:t>Subtitle Placeholder</a:t>
            </a:r>
          </a:p>
        </p:txBody>
      </p:sp>
      <p:sp>
        <p:nvSpPr>
          <p:cNvPr id="10" name="Text Placeholder 10">
            <a:extLst>
              <a:ext uri="{FF2B5EF4-FFF2-40B4-BE49-F238E27FC236}">
                <a16:creationId xmlns:a16="http://schemas.microsoft.com/office/drawing/2014/main" id="{D8EDE4DD-7794-F84D-8B90-2BC291501306}"/>
              </a:ext>
            </a:extLst>
          </p:cNvPr>
          <p:cNvSpPr>
            <a:spLocks noGrp="1"/>
          </p:cNvSpPr>
          <p:nvPr>
            <p:ph type="body" sz="quarter" idx="10" hasCustomPrompt="1"/>
          </p:nvPr>
        </p:nvSpPr>
        <p:spPr>
          <a:xfrm>
            <a:off x="314927" y="2675509"/>
            <a:ext cx="11562146" cy="928687"/>
          </a:xfrm>
        </p:spPr>
        <p:txBody>
          <a:bodyPr tIns="0" bIns="0" anchor="ctr">
            <a:normAutofit/>
          </a:bodyPr>
          <a:lstStyle>
            <a:lvl1pPr marL="0" indent="0" algn="ctr">
              <a:lnSpc>
                <a:spcPct val="100000"/>
              </a:lnSpc>
              <a:spcBef>
                <a:spcPts val="0"/>
              </a:spcBef>
              <a:buNone/>
              <a:defRPr sz="3600">
                <a:solidFill>
                  <a:schemeClr val="bg1"/>
                </a:solidFill>
              </a:defRPr>
            </a:lvl1pPr>
          </a:lstStyle>
          <a:p>
            <a:r>
              <a:rPr lang="en-US" dirty="0"/>
              <a:t>Divider Title Placeholder</a:t>
            </a:r>
          </a:p>
        </p:txBody>
      </p:sp>
    </p:spTree>
    <p:extLst>
      <p:ext uri="{BB962C8B-B14F-4D97-AF65-F5344CB8AC3E}">
        <p14:creationId xmlns:p14="http://schemas.microsoft.com/office/powerpoint/2010/main" val="859579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vider-C">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0C45865-706D-F44C-A757-AB917B81EAB7}"/>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0" name="Rectangle 9">
            <a:extLst>
              <a:ext uri="{FF2B5EF4-FFF2-40B4-BE49-F238E27FC236}">
                <a16:creationId xmlns:a16="http://schemas.microsoft.com/office/drawing/2014/main" id="{4C10A70E-02E0-CD49-AC8A-4D0C1B2D89F4}"/>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 name="Rectangle 8">
            <a:extLst>
              <a:ext uri="{FF2B5EF4-FFF2-40B4-BE49-F238E27FC236}">
                <a16:creationId xmlns:a16="http://schemas.microsoft.com/office/drawing/2014/main" id="{39AA7C57-2DB5-3E48-BA66-9948F8E12A42}"/>
              </a:ext>
            </a:extLst>
          </p:cNvPr>
          <p:cNvSpPr/>
          <p:nvPr userDrawn="1"/>
        </p:nvSpPr>
        <p:spPr>
          <a:xfrm>
            <a:off x="311727" y="310394"/>
            <a:ext cx="11565346" cy="6235879"/>
          </a:xfrm>
          <a:prstGeom prst="rect">
            <a:avLst/>
          </a:prstGeom>
          <a:solidFill>
            <a:srgbClr val="F37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5" name="Subtitle 2">
            <a:extLst>
              <a:ext uri="{FF2B5EF4-FFF2-40B4-BE49-F238E27FC236}">
                <a16:creationId xmlns:a16="http://schemas.microsoft.com/office/drawing/2014/main" id="{F643405D-EA58-B94C-A9D2-BB181E7F7665}"/>
              </a:ext>
            </a:extLst>
          </p:cNvPr>
          <p:cNvSpPr>
            <a:spLocks noGrp="1"/>
          </p:cNvSpPr>
          <p:nvPr>
            <p:ph type="subTitle" idx="1" hasCustomPrompt="1"/>
          </p:nvPr>
        </p:nvSpPr>
        <p:spPr>
          <a:xfrm>
            <a:off x="314927" y="3620043"/>
            <a:ext cx="11562146" cy="391891"/>
          </a:xfrm>
          <a:prstGeom prst="rect">
            <a:avLst/>
          </a:prstGeom>
        </p:spPr>
        <p:txBody>
          <a:bodyPr>
            <a:noAutofit/>
          </a:bodyPr>
          <a:lstStyle>
            <a:lvl1pPr marL="0" indent="0" algn="ctr">
              <a:lnSpc>
                <a:spcPct val="100000"/>
              </a:lnSpc>
              <a:buNone/>
              <a:defRPr lang="en-US" sz="2200" smtClean="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rial" panose="020B0604020202020204" pitchFamily="34" charset="0"/>
              </a:rPr>
              <a:t>Subtitle Placeholder</a:t>
            </a:r>
          </a:p>
        </p:txBody>
      </p:sp>
      <p:sp>
        <p:nvSpPr>
          <p:cNvPr id="8" name="Text Placeholder 10">
            <a:extLst>
              <a:ext uri="{FF2B5EF4-FFF2-40B4-BE49-F238E27FC236}">
                <a16:creationId xmlns:a16="http://schemas.microsoft.com/office/drawing/2014/main" id="{45B385C3-6707-3242-9933-D6320BEE45C1}"/>
              </a:ext>
            </a:extLst>
          </p:cNvPr>
          <p:cNvSpPr>
            <a:spLocks noGrp="1"/>
          </p:cNvSpPr>
          <p:nvPr>
            <p:ph type="body" sz="quarter" idx="10" hasCustomPrompt="1"/>
          </p:nvPr>
        </p:nvSpPr>
        <p:spPr>
          <a:xfrm>
            <a:off x="314927" y="2675509"/>
            <a:ext cx="11562146" cy="928687"/>
          </a:xfrm>
        </p:spPr>
        <p:txBody>
          <a:bodyPr tIns="0" bIns="0" anchor="ctr">
            <a:normAutofit/>
          </a:bodyPr>
          <a:lstStyle>
            <a:lvl1pPr marL="0" indent="0" algn="ctr">
              <a:lnSpc>
                <a:spcPct val="100000"/>
              </a:lnSpc>
              <a:spcBef>
                <a:spcPts val="0"/>
              </a:spcBef>
              <a:buNone/>
              <a:defRPr sz="3600">
                <a:solidFill>
                  <a:schemeClr val="bg1"/>
                </a:solidFill>
              </a:defRPr>
            </a:lvl1pPr>
          </a:lstStyle>
          <a:p>
            <a:r>
              <a:rPr lang="en-US" dirty="0"/>
              <a:t>Divider Title Placeholder</a:t>
            </a:r>
          </a:p>
        </p:txBody>
      </p:sp>
    </p:spTree>
    <p:extLst>
      <p:ext uri="{BB962C8B-B14F-4D97-AF65-F5344CB8AC3E}">
        <p14:creationId xmlns:p14="http://schemas.microsoft.com/office/powerpoint/2010/main" val="11461563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5806333"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8" name="Rectangle 7">
            <a:extLst>
              <a:ext uri="{FF2B5EF4-FFF2-40B4-BE49-F238E27FC236}">
                <a16:creationId xmlns:a16="http://schemas.microsoft.com/office/drawing/2014/main" id="{296CB0A4-3213-B748-85E5-54E833711A1E}"/>
              </a:ext>
            </a:extLst>
          </p:cNvPr>
          <p:cNvSpPr/>
          <p:nvPr userDrawn="1"/>
        </p:nvSpPr>
        <p:spPr>
          <a:xfrm>
            <a:off x="103789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7" name="Picture Placeholder 7">
            <a:extLst>
              <a:ext uri="{FF2B5EF4-FFF2-40B4-BE49-F238E27FC236}">
                <a16:creationId xmlns:a16="http://schemas.microsoft.com/office/drawing/2014/main" id="{61005587-9548-1A48-8E5D-E26BE37E4E1D}"/>
              </a:ext>
            </a:extLst>
          </p:cNvPr>
          <p:cNvSpPr>
            <a:spLocks noGrp="1"/>
          </p:cNvSpPr>
          <p:nvPr>
            <p:ph type="pic" sz="quarter" idx="13" hasCustomPrompt="1"/>
          </p:nvPr>
        </p:nvSpPr>
        <p:spPr>
          <a:xfrm>
            <a:off x="6393815" y="395288"/>
            <a:ext cx="5538788" cy="6153150"/>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100"/>
            </a:lvl1pPr>
          </a:lstStyle>
          <a:p>
            <a:r>
              <a:rPr lang="en-US" dirty="0"/>
              <a:t>Drag image here or click the icon</a:t>
            </a:r>
            <a:br>
              <a:rPr lang="en-US" dirty="0"/>
            </a:br>
            <a:r>
              <a:rPr lang="en-US" dirty="0"/>
              <a:t>to prompt image insert</a:t>
            </a:r>
          </a:p>
        </p:txBody>
      </p:sp>
      <p:sp>
        <p:nvSpPr>
          <p:cNvPr id="4" name="Content Placeholder 3">
            <a:extLst>
              <a:ext uri="{FF2B5EF4-FFF2-40B4-BE49-F238E27FC236}">
                <a16:creationId xmlns:a16="http://schemas.microsoft.com/office/drawing/2014/main" id="{0B854A8D-F768-F346-B2CA-527915E78B94}"/>
              </a:ext>
            </a:extLst>
          </p:cNvPr>
          <p:cNvSpPr>
            <a:spLocks noGrp="1"/>
          </p:cNvSpPr>
          <p:nvPr>
            <p:ph sz="quarter" idx="14"/>
          </p:nvPr>
        </p:nvSpPr>
        <p:spPr>
          <a:xfrm>
            <a:off x="571500" y="2057400"/>
            <a:ext cx="5524500"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7D5853-1149-9345-BCD2-97C09F9571EF}"/>
              </a:ext>
            </a:extLst>
          </p:cNvPr>
          <p:cNvSpPr>
            <a:spLocks noGrp="1"/>
          </p:cNvSpPr>
          <p:nvPr>
            <p:ph type="dt" sz="half" idx="15"/>
          </p:nvPr>
        </p:nvSpPr>
        <p:spPr>
          <a:xfrm>
            <a:off x="933278" y="6446965"/>
            <a:ext cx="2743200" cy="169277"/>
          </a:xfrm>
          <a:prstGeom prst="rect">
            <a:avLst/>
          </a:prstGeom>
        </p:spPr>
        <p:txBody>
          <a:bodyPr/>
          <a:lstStyle/>
          <a:p>
            <a:r>
              <a:rPr lang="en-US"/>
              <a:t>©2018 Teradata</a:t>
            </a:r>
            <a:endParaRPr lang="en-US" dirty="0"/>
          </a:p>
        </p:txBody>
      </p:sp>
      <p:sp>
        <p:nvSpPr>
          <p:cNvPr id="9" name="Text Placeholder 12">
            <a:extLst>
              <a:ext uri="{FF2B5EF4-FFF2-40B4-BE49-F238E27FC236}">
                <a16:creationId xmlns:a16="http://schemas.microsoft.com/office/drawing/2014/main" id="{DAEA0E30-B6F9-B440-961D-66F1FB1489F1}"/>
              </a:ext>
            </a:extLst>
          </p:cNvPr>
          <p:cNvSpPr>
            <a:spLocks noGrp="1"/>
          </p:cNvSpPr>
          <p:nvPr>
            <p:ph type="body" sz="quarter" idx="11" hasCustomPrompt="1"/>
          </p:nvPr>
        </p:nvSpPr>
        <p:spPr>
          <a:xfrm>
            <a:off x="586740" y="1120581"/>
            <a:ext cx="5807075"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340489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42644F0-4B72-BA44-AD99-F7708197ECA6}"/>
              </a:ext>
            </a:extLst>
          </p:cNvPr>
          <p:cNvSpPr/>
          <p:nvPr userDrawn="1"/>
        </p:nvSpPr>
        <p:spPr>
          <a:xfrm>
            <a:off x="512804" y="6308522"/>
            <a:ext cx="413472"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 name="Rectangle 12">
            <a:extLst>
              <a:ext uri="{FF2B5EF4-FFF2-40B4-BE49-F238E27FC236}">
                <a16:creationId xmlns:a16="http://schemas.microsoft.com/office/drawing/2014/main" id="{B80C21D5-8D22-D448-B510-F879B0456224}"/>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9" name="Picture Placeholder 6">
            <a:extLst>
              <a:ext uri="{FF2B5EF4-FFF2-40B4-BE49-F238E27FC236}">
                <a16:creationId xmlns:a16="http://schemas.microsoft.com/office/drawing/2014/main" id="{F80E3EFC-7105-AB41-8C35-7DCBA3BD9102}"/>
              </a:ext>
            </a:extLst>
          </p:cNvPr>
          <p:cNvSpPr>
            <a:spLocks noGrp="1"/>
          </p:cNvSpPr>
          <p:nvPr>
            <p:ph type="pic" sz="quarter" idx="14" hasCustomPrompt="1"/>
          </p:nvPr>
        </p:nvSpPr>
        <p:spPr>
          <a:xfrm>
            <a:off x="368300" y="378960"/>
            <a:ext cx="11445327" cy="6100668"/>
          </a:xfrm>
          <a:prstGeom prst="rect">
            <a:avLst/>
          </a:prstGeom>
        </p:spPr>
        <p:txBody>
          <a:bodyPr anchor="ctr">
            <a:noAutofit/>
          </a:bodyPr>
          <a:lstStyle>
            <a:lvl1pPr marL="0" indent="0" algn="ctr">
              <a:buNone/>
              <a:defRPr sz="2100"/>
            </a:lvl1pPr>
          </a:lstStyle>
          <a:p>
            <a:r>
              <a:rPr lang="en-US" dirty="0"/>
              <a:t>Drag image here or click the icon</a:t>
            </a:r>
            <a:br>
              <a:rPr lang="en-US" dirty="0"/>
            </a:br>
            <a:r>
              <a:rPr lang="en-US" dirty="0"/>
              <a:t>to prompt image insert</a:t>
            </a:r>
          </a:p>
        </p:txBody>
      </p:sp>
      <p:pic>
        <p:nvPicPr>
          <p:cNvPr id="10" name="Picture 9">
            <a:extLst>
              <a:ext uri="{FF2B5EF4-FFF2-40B4-BE49-F238E27FC236}">
                <a16:creationId xmlns:a16="http://schemas.microsoft.com/office/drawing/2014/main" id="{ACB63145-947E-1E49-B63C-FD390ADD89B9}"/>
              </a:ext>
            </a:extLst>
          </p:cNvPr>
          <p:cNvPicPr>
            <a:picLocks noChangeAspect="1"/>
          </p:cNvPicPr>
          <p:nvPr/>
        </p:nvPicPr>
        <p:blipFill>
          <a:blip r:embed="rId2"/>
          <a:stretch>
            <a:fillRect/>
          </a:stretch>
        </p:blipFill>
        <p:spPr>
          <a:xfrm>
            <a:off x="1400151" y="2051440"/>
            <a:ext cx="545661" cy="358988"/>
          </a:xfrm>
          <a:prstGeom prst="rect">
            <a:avLst/>
          </a:prstGeom>
        </p:spPr>
      </p:pic>
      <p:sp>
        <p:nvSpPr>
          <p:cNvPr id="12" name="Text Placeholder 11">
            <a:extLst>
              <a:ext uri="{FF2B5EF4-FFF2-40B4-BE49-F238E27FC236}">
                <a16:creationId xmlns:a16="http://schemas.microsoft.com/office/drawing/2014/main" id="{4617ECE6-46C5-E048-AE59-6526AE065C09}"/>
              </a:ext>
            </a:extLst>
          </p:cNvPr>
          <p:cNvSpPr>
            <a:spLocks noGrp="1"/>
          </p:cNvSpPr>
          <p:nvPr>
            <p:ph type="body" sz="quarter" idx="15" hasCustomPrompt="1"/>
          </p:nvPr>
        </p:nvSpPr>
        <p:spPr>
          <a:xfrm>
            <a:off x="1345655" y="2529130"/>
            <a:ext cx="3154363" cy="1460500"/>
          </a:xfrm>
          <a:prstGeom prst="rect">
            <a:avLst/>
          </a:prstGeom>
        </p:spPr>
        <p:txBody>
          <a:bodyPr>
            <a:noAutofit/>
          </a:bodyPr>
          <a:lstStyle>
            <a:lvl1pPr marL="0" indent="0">
              <a:lnSpc>
                <a:spcPct val="100000"/>
              </a:lnSpc>
              <a:buNone/>
              <a:defRPr lang="en-US" sz="2000" i="0" smtClean="0">
                <a:solidFill>
                  <a:schemeClr val="bg1"/>
                </a:solidFill>
                <a:effectLst/>
              </a:defRPr>
            </a:lvl1pPr>
          </a:lstStyle>
          <a:p>
            <a:r>
              <a:rPr lang="en-US" i="1" dirty="0" err="1">
                <a:effectLst/>
                <a:latin typeface="Arial" panose="020B0604020202020204" pitchFamily="34" charset="0"/>
              </a:rPr>
              <a:t>Gendaest</a:t>
            </a:r>
            <a:r>
              <a:rPr lang="en-US" i="1" dirty="0">
                <a:effectLst/>
                <a:latin typeface="Arial" panose="020B0604020202020204" pitchFamily="34" charset="0"/>
              </a:rPr>
              <a:t> </a:t>
            </a:r>
            <a:r>
              <a:rPr lang="en-US" i="1" dirty="0" err="1">
                <a:effectLst/>
                <a:latin typeface="Arial" panose="020B0604020202020204" pitchFamily="34" charset="0"/>
              </a:rPr>
              <a:t>ecatur</a:t>
            </a:r>
            <a:r>
              <a:rPr lang="en-US" i="1" dirty="0">
                <a:effectLst/>
                <a:latin typeface="Arial" panose="020B0604020202020204" pitchFamily="34" charset="0"/>
              </a:rPr>
              <a:t> re </a:t>
            </a:r>
            <a:r>
              <a:rPr lang="en-US" i="1" dirty="0" err="1">
                <a:effectLst/>
                <a:latin typeface="Arial" panose="020B0604020202020204" pitchFamily="34" charset="0"/>
              </a:rPr>
              <a:t>dolendebis</a:t>
            </a:r>
            <a:r>
              <a:rPr lang="en-US" i="1" dirty="0">
                <a:effectLst/>
                <a:latin typeface="Arial" panose="020B0604020202020204" pitchFamily="34" charset="0"/>
              </a:rPr>
              <a:t> </a:t>
            </a:r>
            <a:r>
              <a:rPr lang="en-US" i="1" dirty="0" err="1">
                <a:effectLst/>
                <a:latin typeface="Arial" panose="020B0604020202020204" pitchFamily="34" charset="0"/>
              </a:rPr>
              <a:t>doluptior</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 re, que </a:t>
            </a:r>
            <a:r>
              <a:rPr lang="en-US" i="1" dirty="0" err="1">
                <a:effectLst/>
                <a:latin typeface="Arial" panose="020B0604020202020204" pitchFamily="34" charset="0"/>
              </a:rPr>
              <a:t>nossum</a:t>
            </a:r>
            <a:r>
              <a:rPr lang="en-US" i="1" dirty="0">
                <a:effectLst/>
                <a:latin typeface="Arial" panose="020B0604020202020204" pitchFamily="34" charset="0"/>
              </a:rPr>
              <a:t> </a:t>
            </a:r>
            <a:r>
              <a:rPr lang="en-US" i="1" dirty="0" err="1">
                <a:effectLst/>
                <a:latin typeface="Arial" panose="020B0604020202020204" pitchFamily="34" charset="0"/>
              </a:rPr>
              <a:t>atustem</a:t>
            </a:r>
            <a:r>
              <a:rPr lang="en-US" i="1" dirty="0">
                <a:effectLst/>
                <a:latin typeface="Arial" panose="020B0604020202020204" pitchFamily="34" charset="0"/>
              </a:rPr>
              <a:t> rem </a:t>
            </a:r>
            <a:r>
              <a:rPr lang="en-US" i="1" dirty="0" err="1">
                <a:effectLst/>
                <a:latin typeface="Arial" panose="020B0604020202020204" pitchFamily="34" charset="0"/>
              </a:rPr>
              <a:t>hil</a:t>
            </a:r>
            <a:r>
              <a:rPr lang="en-US" i="1" dirty="0">
                <a:effectLst/>
                <a:latin typeface="Arial" panose="020B0604020202020204" pitchFamily="34" charset="0"/>
              </a:rPr>
              <a:t> </a:t>
            </a:r>
            <a:r>
              <a:rPr lang="en-US" i="1" dirty="0" err="1">
                <a:effectLst/>
                <a:latin typeface="Arial" panose="020B0604020202020204" pitchFamily="34" charset="0"/>
              </a:rPr>
              <a:t>estorit</a:t>
            </a:r>
            <a:r>
              <a:rPr lang="en-US" i="1" dirty="0">
                <a:effectLst/>
                <a:latin typeface="Arial" panose="020B0604020202020204" pitchFamily="34" charset="0"/>
              </a:rPr>
              <a:t> </a:t>
            </a:r>
            <a:r>
              <a:rPr lang="en-US" i="1" dirty="0" err="1">
                <a:effectLst/>
                <a:latin typeface="Arial" panose="020B0604020202020204" pitchFamily="34" charset="0"/>
              </a:rPr>
              <a:t>atatur</a:t>
            </a:r>
            <a:r>
              <a:rPr lang="en-US" i="1" dirty="0">
                <a:effectLst/>
                <a:latin typeface="Arial" panose="020B0604020202020204" pitchFamily="34" charset="0"/>
              </a:rPr>
              <a:t> </a:t>
            </a:r>
            <a:r>
              <a:rPr lang="en-US" i="1" dirty="0" err="1">
                <a:effectLst/>
                <a:latin typeface="Arial" panose="020B0604020202020204" pitchFamily="34" charset="0"/>
              </a:rPr>
              <a:t>accuptis</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a:t>
            </a:r>
            <a:endParaRPr lang="en-US" dirty="0">
              <a:effectLst/>
              <a:latin typeface="Arial" panose="020B0604020202020204" pitchFamily="34" charset="0"/>
            </a:endParaRPr>
          </a:p>
        </p:txBody>
      </p:sp>
      <p:sp>
        <p:nvSpPr>
          <p:cNvPr id="16" name="Text Placeholder 11">
            <a:extLst>
              <a:ext uri="{FF2B5EF4-FFF2-40B4-BE49-F238E27FC236}">
                <a16:creationId xmlns:a16="http://schemas.microsoft.com/office/drawing/2014/main" id="{C8E3FED6-CA8C-C549-9403-6D6C5D78592C}"/>
              </a:ext>
            </a:extLst>
          </p:cNvPr>
          <p:cNvSpPr>
            <a:spLocks noGrp="1"/>
          </p:cNvSpPr>
          <p:nvPr>
            <p:ph type="body" sz="quarter" idx="16" hasCustomPrompt="1"/>
          </p:nvPr>
        </p:nvSpPr>
        <p:spPr>
          <a:xfrm>
            <a:off x="1345655" y="4811712"/>
            <a:ext cx="3154363" cy="392031"/>
          </a:xfrm>
          <a:prstGeom prst="rect">
            <a:avLst/>
          </a:prstGeom>
        </p:spPr>
        <p:txBody>
          <a:bodyPr>
            <a:noAutofit/>
          </a:bodyPr>
          <a:lstStyle>
            <a:lvl1pPr marL="171450" indent="-171450">
              <a:lnSpc>
                <a:spcPct val="100000"/>
              </a:lnSpc>
              <a:buFont typeface="System Font Regular"/>
              <a:buChar char="–"/>
              <a:defRPr lang="en-US" sz="1200" i="0" smtClean="0">
                <a:solidFill>
                  <a:schemeClr val="bg1"/>
                </a:solidFill>
                <a:effectLst/>
              </a:defRPr>
            </a:lvl1pPr>
          </a:lstStyle>
          <a:p>
            <a:r>
              <a:rPr lang="en-US" i="1" dirty="0">
                <a:effectLst/>
                <a:latin typeface="Arial" panose="020B0604020202020204" pitchFamily="34" charset="0"/>
              </a:rPr>
              <a:t>Quote source</a:t>
            </a:r>
            <a:endParaRPr lang="en-US" dirty="0">
              <a:effectLst/>
              <a:latin typeface="Arial" panose="020B0604020202020204" pitchFamily="34" charset="0"/>
            </a:endParaRPr>
          </a:p>
        </p:txBody>
      </p:sp>
    </p:spTree>
    <p:extLst>
      <p:ext uri="{BB962C8B-B14F-4D97-AF65-F5344CB8AC3E}">
        <p14:creationId xmlns:p14="http://schemas.microsoft.com/office/powerpoint/2010/main" val="2858842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Quot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12" name="Text Placeholder 11">
            <a:extLst>
              <a:ext uri="{FF2B5EF4-FFF2-40B4-BE49-F238E27FC236}">
                <a16:creationId xmlns:a16="http://schemas.microsoft.com/office/drawing/2014/main" id="{0618C2FF-6DB8-2F4B-A07E-ACC0CB87B6FD}"/>
              </a:ext>
            </a:extLst>
          </p:cNvPr>
          <p:cNvSpPr>
            <a:spLocks noGrp="1"/>
          </p:cNvSpPr>
          <p:nvPr>
            <p:ph type="body" sz="quarter" idx="15" hasCustomPrompt="1"/>
          </p:nvPr>
        </p:nvSpPr>
        <p:spPr>
          <a:xfrm>
            <a:off x="586740"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dirty="0" err="1">
                <a:effectLst/>
                <a:latin typeface="Arial" panose="020B0604020202020204" pitchFamily="34" charset="0"/>
              </a:rPr>
              <a:t>Gendaest</a:t>
            </a:r>
            <a:r>
              <a:rPr lang="en-US" i="1" dirty="0">
                <a:effectLst/>
                <a:latin typeface="Arial" panose="020B0604020202020204" pitchFamily="34" charset="0"/>
              </a:rPr>
              <a:t> </a:t>
            </a:r>
            <a:r>
              <a:rPr lang="en-US" i="1" dirty="0" err="1">
                <a:effectLst/>
                <a:latin typeface="Arial" panose="020B0604020202020204" pitchFamily="34" charset="0"/>
              </a:rPr>
              <a:t>ecatur</a:t>
            </a:r>
            <a:r>
              <a:rPr lang="en-US" i="1" dirty="0">
                <a:effectLst/>
                <a:latin typeface="Arial" panose="020B0604020202020204" pitchFamily="34" charset="0"/>
              </a:rPr>
              <a:t> re </a:t>
            </a:r>
            <a:r>
              <a:rPr lang="en-US" i="1" dirty="0" err="1">
                <a:effectLst/>
                <a:latin typeface="Arial" panose="020B0604020202020204" pitchFamily="34" charset="0"/>
              </a:rPr>
              <a:t>dolendebis</a:t>
            </a:r>
            <a:r>
              <a:rPr lang="en-US" i="1" dirty="0">
                <a:effectLst/>
                <a:latin typeface="Arial" panose="020B0604020202020204" pitchFamily="34" charset="0"/>
              </a:rPr>
              <a:t> </a:t>
            </a:r>
            <a:r>
              <a:rPr lang="en-US" i="1" dirty="0" err="1">
                <a:effectLst/>
                <a:latin typeface="Arial" panose="020B0604020202020204" pitchFamily="34" charset="0"/>
              </a:rPr>
              <a:t>doluptior</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 re, que </a:t>
            </a:r>
            <a:r>
              <a:rPr lang="en-US" i="1" dirty="0" err="1">
                <a:effectLst/>
                <a:latin typeface="Arial" panose="020B0604020202020204" pitchFamily="34" charset="0"/>
              </a:rPr>
              <a:t>nossum</a:t>
            </a:r>
            <a:r>
              <a:rPr lang="en-US" i="1" dirty="0">
                <a:effectLst/>
                <a:latin typeface="Arial" panose="020B0604020202020204" pitchFamily="34" charset="0"/>
              </a:rPr>
              <a:t> </a:t>
            </a:r>
            <a:r>
              <a:rPr lang="en-US" i="1" dirty="0" err="1">
                <a:effectLst/>
                <a:latin typeface="Arial" panose="020B0604020202020204" pitchFamily="34" charset="0"/>
              </a:rPr>
              <a:t>atustem</a:t>
            </a:r>
            <a:r>
              <a:rPr lang="en-US" i="1" dirty="0">
                <a:effectLst/>
                <a:latin typeface="Arial" panose="020B0604020202020204" pitchFamily="34" charset="0"/>
              </a:rPr>
              <a:t> rem </a:t>
            </a:r>
            <a:r>
              <a:rPr lang="en-US" i="1" dirty="0" err="1">
                <a:effectLst/>
                <a:latin typeface="Arial" panose="020B0604020202020204" pitchFamily="34" charset="0"/>
              </a:rPr>
              <a:t>hil</a:t>
            </a:r>
            <a:r>
              <a:rPr lang="en-US" i="1" dirty="0">
                <a:effectLst/>
                <a:latin typeface="Arial" panose="020B0604020202020204" pitchFamily="34" charset="0"/>
              </a:rPr>
              <a:t> </a:t>
            </a:r>
            <a:r>
              <a:rPr lang="en-US" i="1" dirty="0" err="1">
                <a:effectLst/>
                <a:latin typeface="Arial" panose="020B0604020202020204" pitchFamily="34" charset="0"/>
              </a:rPr>
              <a:t>estorit</a:t>
            </a:r>
            <a:r>
              <a:rPr lang="en-US" i="1" dirty="0">
                <a:effectLst/>
                <a:latin typeface="Arial" panose="020B0604020202020204" pitchFamily="34" charset="0"/>
              </a:rPr>
              <a:t> </a:t>
            </a:r>
            <a:r>
              <a:rPr lang="en-US" i="1" dirty="0" err="1">
                <a:effectLst/>
                <a:latin typeface="Arial" panose="020B0604020202020204" pitchFamily="34" charset="0"/>
              </a:rPr>
              <a:t>atatur</a:t>
            </a:r>
            <a:r>
              <a:rPr lang="en-US" i="1" dirty="0">
                <a:effectLst/>
                <a:latin typeface="Arial" panose="020B0604020202020204" pitchFamily="34" charset="0"/>
              </a:rPr>
              <a:t> </a:t>
            </a:r>
            <a:r>
              <a:rPr lang="en-US" i="1" dirty="0" err="1">
                <a:effectLst/>
                <a:latin typeface="Arial" panose="020B0604020202020204" pitchFamily="34" charset="0"/>
              </a:rPr>
              <a:t>accuptis</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a:t>
            </a:r>
            <a:endParaRPr lang="en-US" dirty="0">
              <a:effectLst/>
              <a:latin typeface="Arial" panose="020B0604020202020204" pitchFamily="34" charset="0"/>
            </a:endParaRPr>
          </a:p>
        </p:txBody>
      </p:sp>
      <p:sp>
        <p:nvSpPr>
          <p:cNvPr id="14" name="Text Placeholder 11">
            <a:extLst>
              <a:ext uri="{FF2B5EF4-FFF2-40B4-BE49-F238E27FC236}">
                <a16:creationId xmlns:a16="http://schemas.microsoft.com/office/drawing/2014/main" id="{5F15D219-5B9E-8D48-BED6-10CC701B8D24}"/>
              </a:ext>
            </a:extLst>
          </p:cNvPr>
          <p:cNvSpPr>
            <a:spLocks noGrp="1"/>
          </p:cNvSpPr>
          <p:nvPr>
            <p:ph type="body" sz="quarter" idx="16" hasCustomPrompt="1"/>
          </p:nvPr>
        </p:nvSpPr>
        <p:spPr>
          <a:xfrm>
            <a:off x="586740"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dirty="0">
                <a:effectLst/>
                <a:latin typeface="Arial" panose="020B0604020202020204" pitchFamily="34" charset="0"/>
              </a:rPr>
              <a:t>Quote source</a:t>
            </a:r>
            <a:endParaRPr lang="en-US" dirty="0">
              <a:effectLst/>
              <a:latin typeface="Arial" panose="020B0604020202020204" pitchFamily="34" charset="0"/>
            </a:endParaRPr>
          </a:p>
        </p:txBody>
      </p:sp>
      <p:sp>
        <p:nvSpPr>
          <p:cNvPr id="18" name="Text Placeholder 11">
            <a:extLst>
              <a:ext uri="{FF2B5EF4-FFF2-40B4-BE49-F238E27FC236}">
                <a16:creationId xmlns:a16="http://schemas.microsoft.com/office/drawing/2014/main" id="{24DB837E-AA29-B240-993C-F9853D959B30}"/>
              </a:ext>
            </a:extLst>
          </p:cNvPr>
          <p:cNvSpPr>
            <a:spLocks noGrp="1"/>
          </p:cNvSpPr>
          <p:nvPr>
            <p:ph type="body" sz="quarter" idx="17" hasCustomPrompt="1"/>
          </p:nvPr>
        </p:nvSpPr>
        <p:spPr>
          <a:xfrm>
            <a:off x="4267730"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dirty="0" err="1">
                <a:effectLst/>
                <a:latin typeface="Arial" panose="020B0604020202020204" pitchFamily="34" charset="0"/>
              </a:rPr>
              <a:t>Gendaest</a:t>
            </a:r>
            <a:r>
              <a:rPr lang="en-US" i="1" dirty="0">
                <a:effectLst/>
                <a:latin typeface="Arial" panose="020B0604020202020204" pitchFamily="34" charset="0"/>
              </a:rPr>
              <a:t> </a:t>
            </a:r>
            <a:r>
              <a:rPr lang="en-US" i="1" dirty="0" err="1">
                <a:effectLst/>
                <a:latin typeface="Arial" panose="020B0604020202020204" pitchFamily="34" charset="0"/>
              </a:rPr>
              <a:t>ecatur</a:t>
            </a:r>
            <a:r>
              <a:rPr lang="en-US" i="1" dirty="0">
                <a:effectLst/>
                <a:latin typeface="Arial" panose="020B0604020202020204" pitchFamily="34" charset="0"/>
              </a:rPr>
              <a:t> re </a:t>
            </a:r>
            <a:r>
              <a:rPr lang="en-US" i="1" dirty="0" err="1">
                <a:effectLst/>
                <a:latin typeface="Arial" panose="020B0604020202020204" pitchFamily="34" charset="0"/>
              </a:rPr>
              <a:t>dolendebis</a:t>
            </a:r>
            <a:r>
              <a:rPr lang="en-US" i="1" dirty="0">
                <a:effectLst/>
                <a:latin typeface="Arial" panose="020B0604020202020204" pitchFamily="34" charset="0"/>
              </a:rPr>
              <a:t> </a:t>
            </a:r>
            <a:r>
              <a:rPr lang="en-US" i="1" dirty="0" err="1">
                <a:effectLst/>
                <a:latin typeface="Arial" panose="020B0604020202020204" pitchFamily="34" charset="0"/>
              </a:rPr>
              <a:t>doluptior</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 re, que </a:t>
            </a:r>
            <a:r>
              <a:rPr lang="en-US" i="1" dirty="0" err="1">
                <a:effectLst/>
                <a:latin typeface="Arial" panose="020B0604020202020204" pitchFamily="34" charset="0"/>
              </a:rPr>
              <a:t>nossum</a:t>
            </a:r>
            <a:r>
              <a:rPr lang="en-US" i="1" dirty="0">
                <a:effectLst/>
                <a:latin typeface="Arial" panose="020B0604020202020204" pitchFamily="34" charset="0"/>
              </a:rPr>
              <a:t> </a:t>
            </a:r>
            <a:r>
              <a:rPr lang="en-US" i="1" dirty="0" err="1">
                <a:effectLst/>
                <a:latin typeface="Arial" panose="020B0604020202020204" pitchFamily="34" charset="0"/>
              </a:rPr>
              <a:t>atustem</a:t>
            </a:r>
            <a:r>
              <a:rPr lang="en-US" i="1" dirty="0">
                <a:effectLst/>
                <a:latin typeface="Arial" panose="020B0604020202020204" pitchFamily="34" charset="0"/>
              </a:rPr>
              <a:t> rem </a:t>
            </a:r>
            <a:r>
              <a:rPr lang="en-US" i="1" dirty="0" err="1">
                <a:effectLst/>
                <a:latin typeface="Arial" panose="020B0604020202020204" pitchFamily="34" charset="0"/>
              </a:rPr>
              <a:t>hil</a:t>
            </a:r>
            <a:r>
              <a:rPr lang="en-US" i="1" dirty="0">
                <a:effectLst/>
                <a:latin typeface="Arial" panose="020B0604020202020204" pitchFamily="34" charset="0"/>
              </a:rPr>
              <a:t> </a:t>
            </a:r>
            <a:r>
              <a:rPr lang="en-US" i="1" dirty="0" err="1">
                <a:effectLst/>
                <a:latin typeface="Arial" panose="020B0604020202020204" pitchFamily="34" charset="0"/>
              </a:rPr>
              <a:t>estorit</a:t>
            </a:r>
            <a:r>
              <a:rPr lang="en-US" i="1" dirty="0">
                <a:effectLst/>
                <a:latin typeface="Arial" panose="020B0604020202020204" pitchFamily="34" charset="0"/>
              </a:rPr>
              <a:t> </a:t>
            </a:r>
            <a:r>
              <a:rPr lang="en-US" i="1" dirty="0" err="1">
                <a:effectLst/>
                <a:latin typeface="Arial" panose="020B0604020202020204" pitchFamily="34" charset="0"/>
              </a:rPr>
              <a:t>atatur</a:t>
            </a:r>
            <a:r>
              <a:rPr lang="en-US" i="1" dirty="0">
                <a:effectLst/>
                <a:latin typeface="Arial" panose="020B0604020202020204" pitchFamily="34" charset="0"/>
              </a:rPr>
              <a:t> </a:t>
            </a:r>
            <a:r>
              <a:rPr lang="en-US" i="1" dirty="0" err="1">
                <a:effectLst/>
                <a:latin typeface="Arial" panose="020B0604020202020204" pitchFamily="34" charset="0"/>
              </a:rPr>
              <a:t>accuptis</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a:t>
            </a:r>
            <a:endParaRPr lang="en-US" dirty="0">
              <a:effectLst/>
              <a:latin typeface="Arial" panose="020B0604020202020204" pitchFamily="34" charset="0"/>
            </a:endParaRPr>
          </a:p>
        </p:txBody>
      </p:sp>
      <p:sp>
        <p:nvSpPr>
          <p:cNvPr id="19" name="Text Placeholder 11">
            <a:extLst>
              <a:ext uri="{FF2B5EF4-FFF2-40B4-BE49-F238E27FC236}">
                <a16:creationId xmlns:a16="http://schemas.microsoft.com/office/drawing/2014/main" id="{999129FA-5599-CA46-A4AE-0814D4B77C56}"/>
              </a:ext>
            </a:extLst>
          </p:cNvPr>
          <p:cNvSpPr>
            <a:spLocks noGrp="1"/>
          </p:cNvSpPr>
          <p:nvPr>
            <p:ph type="body" sz="quarter" idx="18" hasCustomPrompt="1"/>
          </p:nvPr>
        </p:nvSpPr>
        <p:spPr>
          <a:xfrm>
            <a:off x="4267730"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dirty="0">
                <a:effectLst/>
                <a:latin typeface="Arial" panose="020B0604020202020204" pitchFamily="34" charset="0"/>
              </a:rPr>
              <a:t>Quote source</a:t>
            </a:r>
            <a:endParaRPr lang="en-US" dirty="0">
              <a:effectLst/>
              <a:latin typeface="Arial" panose="020B0604020202020204" pitchFamily="34" charset="0"/>
            </a:endParaRPr>
          </a:p>
        </p:txBody>
      </p:sp>
      <p:sp>
        <p:nvSpPr>
          <p:cNvPr id="22" name="Text Placeholder 11">
            <a:extLst>
              <a:ext uri="{FF2B5EF4-FFF2-40B4-BE49-F238E27FC236}">
                <a16:creationId xmlns:a16="http://schemas.microsoft.com/office/drawing/2014/main" id="{B6020E31-7347-5741-9900-2003C4B901E3}"/>
              </a:ext>
            </a:extLst>
          </p:cNvPr>
          <p:cNvSpPr>
            <a:spLocks noGrp="1"/>
          </p:cNvSpPr>
          <p:nvPr>
            <p:ph type="body" sz="quarter" idx="19" hasCustomPrompt="1"/>
          </p:nvPr>
        </p:nvSpPr>
        <p:spPr>
          <a:xfrm>
            <a:off x="7948719"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dirty="0" err="1">
                <a:effectLst/>
                <a:latin typeface="Arial" panose="020B0604020202020204" pitchFamily="34" charset="0"/>
              </a:rPr>
              <a:t>Gendaest</a:t>
            </a:r>
            <a:r>
              <a:rPr lang="en-US" i="1" dirty="0">
                <a:effectLst/>
                <a:latin typeface="Arial" panose="020B0604020202020204" pitchFamily="34" charset="0"/>
              </a:rPr>
              <a:t> </a:t>
            </a:r>
            <a:r>
              <a:rPr lang="en-US" i="1" dirty="0" err="1">
                <a:effectLst/>
                <a:latin typeface="Arial" panose="020B0604020202020204" pitchFamily="34" charset="0"/>
              </a:rPr>
              <a:t>ecatur</a:t>
            </a:r>
            <a:r>
              <a:rPr lang="en-US" i="1" dirty="0">
                <a:effectLst/>
                <a:latin typeface="Arial" panose="020B0604020202020204" pitchFamily="34" charset="0"/>
              </a:rPr>
              <a:t> re </a:t>
            </a:r>
            <a:r>
              <a:rPr lang="en-US" i="1" dirty="0" err="1">
                <a:effectLst/>
                <a:latin typeface="Arial" panose="020B0604020202020204" pitchFamily="34" charset="0"/>
              </a:rPr>
              <a:t>dolendebis</a:t>
            </a:r>
            <a:r>
              <a:rPr lang="en-US" i="1" dirty="0">
                <a:effectLst/>
                <a:latin typeface="Arial" panose="020B0604020202020204" pitchFamily="34" charset="0"/>
              </a:rPr>
              <a:t> </a:t>
            </a:r>
            <a:r>
              <a:rPr lang="en-US" i="1" dirty="0" err="1">
                <a:effectLst/>
                <a:latin typeface="Arial" panose="020B0604020202020204" pitchFamily="34" charset="0"/>
              </a:rPr>
              <a:t>doluptior</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 re, que </a:t>
            </a:r>
            <a:r>
              <a:rPr lang="en-US" i="1" dirty="0" err="1">
                <a:effectLst/>
                <a:latin typeface="Arial" panose="020B0604020202020204" pitchFamily="34" charset="0"/>
              </a:rPr>
              <a:t>nossum</a:t>
            </a:r>
            <a:r>
              <a:rPr lang="en-US" i="1" dirty="0">
                <a:effectLst/>
                <a:latin typeface="Arial" panose="020B0604020202020204" pitchFamily="34" charset="0"/>
              </a:rPr>
              <a:t> </a:t>
            </a:r>
            <a:r>
              <a:rPr lang="en-US" i="1" dirty="0" err="1">
                <a:effectLst/>
                <a:latin typeface="Arial" panose="020B0604020202020204" pitchFamily="34" charset="0"/>
              </a:rPr>
              <a:t>atustem</a:t>
            </a:r>
            <a:r>
              <a:rPr lang="en-US" i="1" dirty="0">
                <a:effectLst/>
                <a:latin typeface="Arial" panose="020B0604020202020204" pitchFamily="34" charset="0"/>
              </a:rPr>
              <a:t> rem </a:t>
            </a:r>
            <a:r>
              <a:rPr lang="en-US" i="1" dirty="0" err="1">
                <a:effectLst/>
                <a:latin typeface="Arial" panose="020B0604020202020204" pitchFamily="34" charset="0"/>
              </a:rPr>
              <a:t>hil</a:t>
            </a:r>
            <a:r>
              <a:rPr lang="en-US" i="1" dirty="0">
                <a:effectLst/>
                <a:latin typeface="Arial" panose="020B0604020202020204" pitchFamily="34" charset="0"/>
              </a:rPr>
              <a:t> </a:t>
            </a:r>
            <a:r>
              <a:rPr lang="en-US" i="1" dirty="0" err="1">
                <a:effectLst/>
                <a:latin typeface="Arial" panose="020B0604020202020204" pitchFamily="34" charset="0"/>
              </a:rPr>
              <a:t>estorit</a:t>
            </a:r>
            <a:r>
              <a:rPr lang="en-US" i="1" dirty="0">
                <a:effectLst/>
                <a:latin typeface="Arial" panose="020B0604020202020204" pitchFamily="34" charset="0"/>
              </a:rPr>
              <a:t> </a:t>
            </a:r>
            <a:r>
              <a:rPr lang="en-US" i="1" dirty="0" err="1">
                <a:effectLst/>
                <a:latin typeface="Arial" panose="020B0604020202020204" pitchFamily="34" charset="0"/>
              </a:rPr>
              <a:t>atatur</a:t>
            </a:r>
            <a:r>
              <a:rPr lang="en-US" i="1" dirty="0">
                <a:effectLst/>
                <a:latin typeface="Arial" panose="020B0604020202020204" pitchFamily="34" charset="0"/>
              </a:rPr>
              <a:t> </a:t>
            </a:r>
            <a:r>
              <a:rPr lang="en-US" i="1" dirty="0" err="1">
                <a:effectLst/>
                <a:latin typeface="Arial" panose="020B0604020202020204" pitchFamily="34" charset="0"/>
              </a:rPr>
              <a:t>accuptis</a:t>
            </a:r>
            <a:r>
              <a:rPr lang="en-US" i="1" dirty="0">
                <a:effectLst/>
                <a:latin typeface="Arial" panose="020B0604020202020204" pitchFamily="34" charset="0"/>
              </a:rPr>
              <a:t> </a:t>
            </a:r>
            <a:r>
              <a:rPr lang="en-US" i="1" dirty="0" err="1">
                <a:effectLst/>
                <a:latin typeface="Arial" panose="020B0604020202020204" pitchFamily="34" charset="0"/>
              </a:rPr>
              <a:t>accuptur</a:t>
            </a:r>
            <a:r>
              <a:rPr lang="en-US" i="1" dirty="0">
                <a:effectLst/>
                <a:latin typeface="Arial" panose="020B0604020202020204" pitchFamily="34" charset="0"/>
              </a:rPr>
              <a:t>.</a:t>
            </a:r>
            <a:endParaRPr lang="en-US" dirty="0">
              <a:effectLst/>
              <a:latin typeface="Arial" panose="020B0604020202020204" pitchFamily="34" charset="0"/>
            </a:endParaRPr>
          </a:p>
        </p:txBody>
      </p:sp>
      <p:sp>
        <p:nvSpPr>
          <p:cNvPr id="23" name="Text Placeholder 11">
            <a:extLst>
              <a:ext uri="{FF2B5EF4-FFF2-40B4-BE49-F238E27FC236}">
                <a16:creationId xmlns:a16="http://schemas.microsoft.com/office/drawing/2014/main" id="{1FD90BFA-307C-564E-BD1E-171E99320D77}"/>
              </a:ext>
            </a:extLst>
          </p:cNvPr>
          <p:cNvSpPr>
            <a:spLocks noGrp="1"/>
          </p:cNvSpPr>
          <p:nvPr>
            <p:ph type="body" sz="quarter" idx="20" hasCustomPrompt="1"/>
          </p:nvPr>
        </p:nvSpPr>
        <p:spPr>
          <a:xfrm>
            <a:off x="7948719"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dirty="0">
                <a:effectLst/>
                <a:latin typeface="Arial" panose="020B0604020202020204" pitchFamily="34" charset="0"/>
              </a:rPr>
              <a:t>Quote source</a:t>
            </a:r>
            <a:endParaRPr lang="en-US" dirty="0">
              <a:effectLst/>
              <a:latin typeface="Arial" panose="020B0604020202020204" pitchFamily="34" charset="0"/>
            </a:endParaRPr>
          </a:p>
        </p:txBody>
      </p:sp>
      <p:sp>
        <p:nvSpPr>
          <p:cNvPr id="3" name="Date Placeholder 2">
            <a:extLst>
              <a:ext uri="{FF2B5EF4-FFF2-40B4-BE49-F238E27FC236}">
                <a16:creationId xmlns:a16="http://schemas.microsoft.com/office/drawing/2014/main" id="{6365A640-B665-1042-BAD6-F280D24E8D50}"/>
              </a:ext>
            </a:extLst>
          </p:cNvPr>
          <p:cNvSpPr>
            <a:spLocks noGrp="1"/>
          </p:cNvSpPr>
          <p:nvPr>
            <p:ph type="dt" sz="half" idx="21"/>
          </p:nvPr>
        </p:nvSpPr>
        <p:spPr>
          <a:xfrm>
            <a:off x="933278" y="6446965"/>
            <a:ext cx="2743200" cy="169277"/>
          </a:xfrm>
          <a:prstGeom prst="rect">
            <a:avLst/>
          </a:prstGeom>
        </p:spPr>
        <p:txBody>
          <a:bodyPr/>
          <a:lstStyle/>
          <a:p>
            <a:r>
              <a:rPr lang="en-US"/>
              <a:t>©2018 Teradata</a:t>
            </a:r>
            <a:endParaRPr lang="en-US" dirty="0"/>
          </a:p>
        </p:txBody>
      </p:sp>
      <p:pic>
        <p:nvPicPr>
          <p:cNvPr id="21" name="Picture 20">
            <a:extLst>
              <a:ext uri="{FF2B5EF4-FFF2-40B4-BE49-F238E27FC236}">
                <a16:creationId xmlns:a16="http://schemas.microsoft.com/office/drawing/2014/main" id="{284515A8-5BC3-DF44-BD19-393FCF0A5759}"/>
              </a:ext>
            </a:extLst>
          </p:cNvPr>
          <p:cNvPicPr>
            <a:picLocks noChangeAspect="1"/>
          </p:cNvPicPr>
          <p:nvPr userDrawn="1"/>
        </p:nvPicPr>
        <p:blipFill>
          <a:blip r:embed="rId2">
            <a:alphaModFix/>
          </a:blip>
          <a:stretch>
            <a:fillRect/>
          </a:stretch>
        </p:blipFill>
        <p:spPr>
          <a:xfrm>
            <a:off x="639643" y="2030848"/>
            <a:ext cx="545661" cy="358988"/>
          </a:xfrm>
          <a:prstGeom prst="rect">
            <a:avLst/>
          </a:prstGeom>
        </p:spPr>
      </p:pic>
      <p:pic>
        <p:nvPicPr>
          <p:cNvPr id="27" name="Picture 26">
            <a:extLst>
              <a:ext uri="{FF2B5EF4-FFF2-40B4-BE49-F238E27FC236}">
                <a16:creationId xmlns:a16="http://schemas.microsoft.com/office/drawing/2014/main" id="{645C61CF-F086-924F-BD73-2043E44DD4AC}"/>
              </a:ext>
            </a:extLst>
          </p:cNvPr>
          <p:cNvPicPr>
            <a:picLocks noChangeAspect="1"/>
          </p:cNvPicPr>
          <p:nvPr userDrawn="1"/>
        </p:nvPicPr>
        <p:blipFill>
          <a:blip r:embed="rId2"/>
          <a:stretch>
            <a:fillRect/>
          </a:stretch>
        </p:blipFill>
        <p:spPr>
          <a:xfrm>
            <a:off x="4327671" y="2030848"/>
            <a:ext cx="545661" cy="358988"/>
          </a:xfrm>
          <a:prstGeom prst="rect">
            <a:avLst/>
          </a:prstGeom>
        </p:spPr>
      </p:pic>
      <p:pic>
        <p:nvPicPr>
          <p:cNvPr id="28" name="Picture 27">
            <a:extLst>
              <a:ext uri="{FF2B5EF4-FFF2-40B4-BE49-F238E27FC236}">
                <a16:creationId xmlns:a16="http://schemas.microsoft.com/office/drawing/2014/main" id="{7371B073-8E3D-5442-89C8-4EDA5E289E07}"/>
              </a:ext>
            </a:extLst>
          </p:cNvPr>
          <p:cNvPicPr>
            <a:picLocks noChangeAspect="1"/>
          </p:cNvPicPr>
          <p:nvPr userDrawn="1"/>
        </p:nvPicPr>
        <p:blipFill>
          <a:blip r:embed="rId2"/>
          <a:stretch>
            <a:fillRect/>
          </a:stretch>
        </p:blipFill>
        <p:spPr>
          <a:xfrm>
            <a:off x="7977703" y="2030848"/>
            <a:ext cx="545661" cy="358988"/>
          </a:xfrm>
          <a:prstGeom prst="rect">
            <a:avLst/>
          </a:prstGeom>
        </p:spPr>
      </p:pic>
      <p:sp>
        <p:nvSpPr>
          <p:cNvPr id="29" name="Text Placeholder 12">
            <a:extLst>
              <a:ext uri="{FF2B5EF4-FFF2-40B4-BE49-F238E27FC236}">
                <a16:creationId xmlns:a16="http://schemas.microsoft.com/office/drawing/2014/main" id="{E0FFEED8-C158-354B-8E08-81D6261999E3}"/>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37865851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4" name="Table Placeholder 3">
            <a:extLst>
              <a:ext uri="{FF2B5EF4-FFF2-40B4-BE49-F238E27FC236}">
                <a16:creationId xmlns:a16="http://schemas.microsoft.com/office/drawing/2014/main" id="{F23E47F7-6C7A-2545-9A27-16E014FF3A8D}"/>
              </a:ext>
            </a:extLst>
          </p:cNvPr>
          <p:cNvSpPr>
            <a:spLocks noGrp="1"/>
          </p:cNvSpPr>
          <p:nvPr>
            <p:ph type="tbl" sz="quarter" idx="12"/>
          </p:nvPr>
        </p:nvSpPr>
        <p:spPr>
          <a:xfrm>
            <a:off x="585093" y="2057400"/>
            <a:ext cx="10058400" cy="4152900"/>
          </a:xfrm>
        </p:spPr>
        <p:txBody>
          <a:bodyPr/>
          <a:lstStyle/>
          <a:p>
            <a:r>
              <a:rPr lang="en-US"/>
              <a:t>Click icon to add table</a:t>
            </a:r>
          </a:p>
        </p:txBody>
      </p:sp>
      <p:sp>
        <p:nvSpPr>
          <p:cNvPr id="5" name="Date Placeholder 4">
            <a:extLst>
              <a:ext uri="{FF2B5EF4-FFF2-40B4-BE49-F238E27FC236}">
                <a16:creationId xmlns:a16="http://schemas.microsoft.com/office/drawing/2014/main" id="{ABE82CBE-84AB-2344-8FCC-A8D1F80744C1}"/>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
        <p:nvSpPr>
          <p:cNvPr id="6" name="Text Placeholder 12">
            <a:extLst>
              <a:ext uri="{FF2B5EF4-FFF2-40B4-BE49-F238E27FC236}">
                <a16:creationId xmlns:a16="http://schemas.microsoft.com/office/drawing/2014/main" id="{F8FB952B-89E1-D047-8836-D0891A6C5C8B}"/>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33088519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ubstitution analysis">
    <p:spTree>
      <p:nvGrpSpPr>
        <p:cNvPr id="1" name=""/>
        <p:cNvGrpSpPr/>
        <p:nvPr/>
      </p:nvGrpSpPr>
      <p:grpSpPr>
        <a:xfrm>
          <a:off x="0" y="0"/>
          <a:ext cx="0" cy="0"/>
          <a:chOff x="0" y="0"/>
          <a:chExt cx="0" cy="0"/>
        </a:xfrm>
      </p:grpSpPr>
      <p:grpSp>
        <p:nvGrpSpPr>
          <p:cNvPr id="56" name="Gruppieren 17">
            <a:extLst>
              <a:ext uri="{FF2B5EF4-FFF2-40B4-BE49-F238E27FC236}">
                <a16:creationId xmlns:a16="http://schemas.microsoft.com/office/drawing/2014/main" id="{2CD19BA5-D9F1-C140-84B0-72E5F70AFC9F}"/>
              </a:ext>
            </a:extLst>
          </p:cNvPr>
          <p:cNvGrpSpPr/>
          <p:nvPr userDrawn="1"/>
        </p:nvGrpSpPr>
        <p:grpSpPr>
          <a:xfrm>
            <a:off x="586740" y="2221056"/>
            <a:ext cx="10384479" cy="3771352"/>
            <a:chOff x="530475" y="1569454"/>
            <a:chExt cx="11124000" cy="4315046"/>
          </a:xfrm>
        </p:grpSpPr>
        <p:grpSp>
          <p:nvGrpSpPr>
            <p:cNvPr id="57" name="Gruppieren 6">
              <a:extLst>
                <a:ext uri="{FF2B5EF4-FFF2-40B4-BE49-F238E27FC236}">
                  <a16:creationId xmlns:a16="http://schemas.microsoft.com/office/drawing/2014/main" id="{17D0D232-82F2-D140-A360-6BDEDF5AD618}"/>
                </a:ext>
              </a:extLst>
            </p:cNvPr>
            <p:cNvGrpSpPr>
              <a:grpSpLocks noChangeAspect="1"/>
            </p:cNvGrpSpPr>
            <p:nvPr/>
          </p:nvGrpSpPr>
          <p:grpSpPr>
            <a:xfrm>
              <a:off x="530475" y="1905316"/>
              <a:ext cx="11124000" cy="3979184"/>
              <a:chOff x="540000" y="1834981"/>
              <a:chExt cx="11109600" cy="3974032"/>
            </a:xfrm>
          </p:grpSpPr>
          <p:sp>
            <p:nvSpPr>
              <p:cNvPr id="61" name="Richtungspfeil 7">
                <a:extLst>
                  <a:ext uri="{FF2B5EF4-FFF2-40B4-BE49-F238E27FC236}">
                    <a16:creationId xmlns:a16="http://schemas.microsoft.com/office/drawing/2014/main" id="{520B1CA1-90BA-C649-B173-5B26D93123E6}"/>
                  </a:ext>
                </a:extLst>
              </p:cNvPr>
              <p:cNvSpPr/>
              <p:nvPr userDrawn="1"/>
            </p:nvSpPr>
            <p:spPr bwMode="gray">
              <a:xfrm>
                <a:off x="540000" y="1834981"/>
                <a:ext cx="2896421" cy="3974032"/>
              </a:xfrm>
              <a:prstGeom prst="homePlate">
                <a:avLst>
                  <a:gd name="adj" fmla="val 23349"/>
                </a:avLst>
              </a:prstGeom>
              <a:noFill/>
              <a:ln w="9525">
                <a:solidFill>
                  <a:schemeClr val="bg1">
                    <a:lumMod val="75000"/>
                  </a:schemeClr>
                </a:solidFill>
                <a:miter lim="800000"/>
                <a:headEnd/>
                <a:tailEnd/>
              </a:ln>
              <a:effectLst/>
            </p:spPr>
            <p:txBody>
              <a:bodyPr lIns="216000" tIns="0" rIns="54000" bIns="0" anchor="ctr" anchorCtr="0">
                <a:noAutofit/>
              </a:bodyPr>
              <a:lstStyle/>
              <a:p>
                <a:pPr>
                  <a:lnSpc>
                    <a:spcPct val="80000"/>
                  </a:lnSpc>
                  <a:spcAft>
                    <a:spcPts val="750"/>
                  </a:spcAft>
                  <a:buClr>
                    <a:srgbClr val="969696"/>
                  </a:buClr>
                  <a:defRPr/>
                </a:pPr>
                <a:endParaRPr lang="en-US" sz="1500" b="1" dirty="0">
                  <a:solidFill>
                    <a:srgbClr val="3C3C3B"/>
                  </a:solidFill>
                </a:endParaRPr>
              </a:p>
            </p:txBody>
          </p:sp>
          <p:sp>
            <p:nvSpPr>
              <p:cNvPr id="62" name="Eingekerbter Richtungspfeil 8">
                <a:extLst>
                  <a:ext uri="{FF2B5EF4-FFF2-40B4-BE49-F238E27FC236}">
                    <a16:creationId xmlns:a16="http://schemas.microsoft.com/office/drawing/2014/main" id="{48F12312-0011-8A45-8174-17A08940A065}"/>
                  </a:ext>
                </a:extLst>
              </p:cNvPr>
              <p:cNvSpPr/>
              <p:nvPr/>
            </p:nvSpPr>
            <p:spPr bwMode="gray">
              <a:xfrm>
                <a:off x="5809486" y="1836000"/>
                <a:ext cx="3093883" cy="3973013"/>
              </a:xfrm>
              <a:prstGeom prst="chevron">
                <a:avLst>
                  <a:gd name="adj" fmla="val 21007"/>
                </a:avLst>
              </a:prstGeom>
              <a:noFill/>
              <a:ln w="9525">
                <a:solidFill>
                  <a:schemeClr val="bg1">
                    <a:lumMod val="75000"/>
                  </a:schemeClr>
                </a:solidFill>
                <a:miter lim="800000"/>
                <a:headEnd/>
                <a:tailEnd/>
              </a:ln>
              <a:effectLst/>
            </p:spPr>
            <p:txBody>
              <a:bodyPr wrap="none" lIns="135000" tIns="0" rIns="0" bIns="0" anchor="ctr" anchorCtr="0">
                <a:noAutofit/>
              </a:bodyPr>
              <a:lstStyle/>
              <a:p>
                <a:pPr>
                  <a:lnSpc>
                    <a:spcPct val="80000"/>
                  </a:lnSpc>
                  <a:spcAft>
                    <a:spcPts val="750"/>
                  </a:spcAft>
                  <a:buClr>
                    <a:srgbClr val="969696"/>
                  </a:buClr>
                  <a:defRPr/>
                </a:pPr>
                <a:endParaRPr lang="en-US" sz="1500" b="1" dirty="0">
                  <a:solidFill>
                    <a:srgbClr val="3C3C3B"/>
                  </a:solidFill>
                </a:endParaRPr>
              </a:p>
            </p:txBody>
          </p:sp>
          <p:sp>
            <p:nvSpPr>
              <p:cNvPr id="63" name="Eingekerbter Richtungspfeil 9">
                <a:extLst>
                  <a:ext uri="{FF2B5EF4-FFF2-40B4-BE49-F238E27FC236}">
                    <a16:creationId xmlns:a16="http://schemas.microsoft.com/office/drawing/2014/main" id="{F8AAB727-A225-0245-8C48-21AEF6AAB773}"/>
                  </a:ext>
                </a:extLst>
              </p:cNvPr>
              <p:cNvSpPr/>
              <p:nvPr/>
            </p:nvSpPr>
            <p:spPr bwMode="gray">
              <a:xfrm>
                <a:off x="8555717" y="1836000"/>
                <a:ext cx="3093883" cy="3973013"/>
              </a:xfrm>
              <a:prstGeom prst="chevron">
                <a:avLst>
                  <a:gd name="adj" fmla="val 21007"/>
                </a:avLst>
              </a:prstGeom>
              <a:noFill/>
              <a:ln w="9525">
                <a:solidFill>
                  <a:schemeClr val="bg1">
                    <a:lumMod val="75000"/>
                  </a:schemeClr>
                </a:solidFill>
                <a:miter lim="800000"/>
                <a:headEnd/>
                <a:tailEnd/>
              </a:ln>
              <a:effectLst/>
            </p:spPr>
            <p:txBody>
              <a:bodyPr wrap="none" lIns="135000" tIns="0" rIns="0" bIns="0" anchor="ctr" anchorCtr="0">
                <a:noAutofit/>
              </a:bodyPr>
              <a:lstStyle/>
              <a:p>
                <a:pPr>
                  <a:lnSpc>
                    <a:spcPct val="80000"/>
                  </a:lnSpc>
                  <a:spcAft>
                    <a:spcPts val="750"/>
                  </a:spcAft>
                  <a:buClr>
                    <a:srgbClr val="969696"/>
                  </a:buClr>
                  <a:defRPr/>
                </a:pPr>
                <a:endParaRPr lang="en-US" sz="1500" b="1" dirty="0">
                  <a:solidFill>
                    <a:srgbClr val="3C3C3B"/>
                  </a:solidFill>
                </a:endParaRPr>
              </a:p>
            </p:txBody>
          </p:sp>
          <p:grpSp>
            <p:nvGrpSpPr>
              <p:cNvPr id="64" name="Gruppieren 10">
                <a:extLst>
                  <a:ext uri="{FF2B5EF4-FFF2-40B4-BE49-F238E27FC236}">
                    <a16:creationId xmlns:a16="http://schemas.microsoft.com/office/drawing/2014/main" id="{F91896BB-A446-9344-9F2A-40A6C4A7A241}"/>
                  </a:ext>
                </a:extLst>
              </p:cNvPr>
              <p:cNvGrpSpPr/>
              <p:nvPr userDrawn="1"/>
            </p:nvGrpSpPr>
            <p:grpSpPr>
              <a:xfrm>
                <a:off x="3075408" y="1834981"/>
                <a:ext cx="3089642" cy="3974031"/>
                <a:chOff x="3075408" y="1834982"/>
                <a:chExt cx="3089642" cy="3974031"/>
              </a:xfrm>
              <a:noFill/>
            </p:grpSpPr>
            <p:sp>
              <p:nvSpPr>
                <p:cNvPr id="65" name="Parallelogramm 11">
                  <a:extLst>
                    <a:ext uri="{FF2B5EF4-FFF2-40B4-BE49-F238E27FC236}">
                      <a16:creationId xmlns:a16="http://schemas.microsoft.com/office/drawing/2014/main" id="{C298BF85-BA38-AC41-BED4-9C7AC794D333}"/>
                    </a:ext>
                  </a:extLst>
                </p:cNvPr>
                <p:cNvSpPr/>
                <p:nvPr userDrawn="1"/>
              </p:nvSpPr>
              <p:spPr bwMode="gray">
                <a:xfrm flipH="1">
                  <a:off x="3075408" y="1834982"/>
                  <a:ext cx="2824282" cy="1175071"/>
                </a:xfrm>
                <a:custGeom>
                  <a:avLst/>
                  <a:gdLst>
                    <a:gd name="connsiteX0" fmla="*/ 0 w 2762381"/>
                    <a:gd name="connsiteY0" fmla="*/ 1237579 h 1237579"/>
                    <a:gd name="connsiteX1" fmla="*/ 436135 w 2762381"/>
                    <a:gd name="connsiteY1" fmla="*/ 0 h 1237579"/>
                    <a:gd name="connsiteX2" fmla="*/ 2762381 w 2762381"/>
                    <a:gd name="connsiteY2" fmla="*/ 0 h 1237579"/>
                    <a:gd name="connsiteX3" fmla="*/ 2326246 w 2762381"/>
                    <a:gd name="connsiteY3" fmla="*/ 1237579 h 1237579"/>
                    <a:gd name="connsiteX4" fmla="*/ 0 w 2762381"/>
                    <a:gd name="connsiteY4" fmla="*/ 1237579 h 1237579"/>
                    <a:gd name="connsiteX0" fmla="*/ 0 w 2762381"/>
                    <a:gd name="connsiteY0" fmla="*/ 1237579 h 1237579"/>
                    <a:gd name="connsiteX1" fmla="*/ 436135 w 2762381"/>
                    <a:gd name="connsiteY1" fmla="*/ 0 h 1237579"/>
                    <a:gd name="connsiteX2" fmla="*/ 2762381 w 2762381"/>
                    <a:gd name="connsiteY2" fmla="*/ 0 h 1237579"/>
                    <a:gd name="connsiteX3" fmla="*/ 2372741 w 2762381"/>
                    <a:gd name="connsiteY3" fmla="*/ 1237579 h 1237579"/>
                    <a:gd name="connsiteX4" fmla="*/ 0 w 2762381"/>
                    <a:gd name="connsiteY4" fmla="*/ 1237579 h 1237579"/>
                    <a:gd name="connsiteX0" fmla="*/ 0 w 2824374"/>
                    <a:gd name="connsiteY0" fmla="*/ 1237579 h 1237579"/>
                    <a:gd name="connsiteX1" fmla="*/ 498128 w 2824374"/>
                    <a:gd name="connsiteY1" fmla="*/ 0 h 1237579"/>
                    <a:gd name="connsiteX2" fmla="*/ 2824374 w 2824374"/>
                    <a:gd name="connsiteY2" fmla="*/ 0 h 1237579"/>
                    <a:gd name="connsiteX3" fmla="*/ 2434734 w 2824374"/>
                    <a:gd name="connsiteY3" fmla="*/ 1237579 h 1237579"/>
                    <a:gd name="connsiteX4" fmla="*/ 0 w 2824374"/>
                    <a:gd name="connsiteY4" fmla="*/ 1237579 h 1237579"/>
                    <a:gd name="connsiteX0" fmla="*/ 0 w 2824374"/>
                    <a:gd name="connsiteY0" fmla="*/ 1237579 h 1237579"/>
                    <a:gd name="connsiteX1" fmla="*/ 384474 w 2824374"/>
                    <a:gd name="connsiteY1" fmla="*/ 5166 h 1237579"/>
                    <a:gd name="connsiteX2" fmla="*/ 2824374 w 2824374"/>
                    <a:gd name="connsiteY2" fmla="*/ 0 h 1237579"/>
                    <a:gd name="connsiteX3" fmla="*/ 2434734 w 2824374"/>
                    <a:gd name="connsiteY3" fmla="*/ 1237579 h 1237579"/>
                    <a:gd name="connsiteX4" fmla="*/ 0 w 2824374"/>
                    <a:gd name="connsiteY4" fmla="*/ 1237579 h 123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4374" h="1237579">
                      <a:moveTo>
                        <a:pt x="0" y="1237579"/>
                      </a:moveTo>
                      <a:lnTo>
                        <a:pt x="384474" y="5166"/>
                      </a:lnTo>
                      <a:lnTo>
                        <a:pt x="2824374" y="0"/>
                      </a:lnTo>
                      <a:lnTo>
                        <a:pt x="2434734" y="1237579"/>
                      </a:lnTo>
                      <a:lnTo>
                        <a:pt x="0" y="1237579"/>
                      </a:lnTo>
                      <a:close/>
                    </a:path>
                  </a:pathLst>
                </a:custGeom>
                <a:grpFill/>
                <a:ln w="9525">
                  <a:solidFill>
                    <a:schemeClr val="bg1">
                      <a:lumMod val="75000"/>
                    </a:schemeClr>
                  </a:solidFill>
                  <a:miter lim="800000"/>
                  <a:headEnd/>
                  <a:tailEnd/>
                </a:ln>
                <a:effectLst/>
              </p:spPr>
              <p:txBody>
                <a:bodyPr lIns="432000" tIns="0" rIns="0" bIns="0" anchor="ctr" anchorCtr="0">
                  <a:noAutofit/>
                </a:bodyPr>
                <a:lstStyle/>
                <a:p>
                  <a:pPr>
                    <a:spcBef>
                      <a:spcPct val="50000"/>
                    </a:spcBef>
                    <a:spcAft>
                      <a:spcPts val="750"/>
                    </a:spcAft>
                  </a:pPr>
                  <a:endParaRPr lang="en-US" sz="900" dirty="0">
                    <a:solidFill>
                      <a:srgbClr val="3C3C3B"/>
                    </a:solidFill>
                  </a:endParaRPr>
                </a:p>
              </p:txBody>
            </p:sp>
            <p:sp>
              <p:nvSpPr>
                <p:cNvPr id="66" name="Parallelogramm 12">
                  <a:extLst>
                    <a:ext uri="{FF2B5EF4-FFF2-40B4-BE49-F238E27FC236}">
                      <a16:creationId xmlns:a16="http://schemas.microsoft.com/office/drawing/2014/main" id="{8F15B7A8-A12B-3D46-9A6D-C30D4184461A}"/>
                    </a:ext>
                  </a:extLst>
                </p:cNvPr>
                <p:cNvSpPr/>
                <p:nvPr userDrawn="1"/>
              </p:nvSpPr>
              <p:spPr bwMode="gray">
                <a:xfrm>
                  <a:off x="3080574" y="4511538"/>
                  <a:ext cx="2865608" cy="1297475"/>
                </a:xfrm>
                <a:custGeom>
                  <a:avLst/>
                  <a:gdLst>
                    <a:gd name="connsiteX0" fmla="*/ 0 w 2762381"/>
                    <a:gd name="connsiteY0" fmla="*/ 1366493 h 1366493"/>
                    <a:gd name="connsiteX1" fmla="*/ 481566 w 2762381"/>
                    <a:gd name="connsiteY1" fmla="*/ 0 h 1366493"/>
                    <a:gd name="connsiteX2" fmla="*/ 2762381 w 2762381"/>
                    <a:gd name="connsiteY2" fmla="*/ 0 h 1366493"/>
                    <a:gd name="connsiteX3" fmla="*/ 2280815 w 2762381"/>
                    <a:gd name="connsiteY3" fmla="*/ 1366493 h 1366493"/>
                    <a:gd name="connsiteX4" fmla="*/ 0 w 2762381"/>
                    <a:gd name="connsiteY4" fmla="*/ 1366493 h 1366493"/>
                    <a:gd name="connsiteX0" fmla="*/ 0 w 2762381"/>
                    <a:gd name="connsiteY0" fmla="*/ 1366493 h 1366493"/>
                    <a:gd name="connsiteX1" fmla="*/ 295586 w 2762381"/>
                    <a:gd name="connsiteY1" fmla="*/ 0 h 1366493"/>
                    <a:gd name="connsiteX2" fmla="*/ 2762381 w 2762381"/>
                    <a:gd name="connsiteY2" fmla="*/ 0 h 1366493"/>
                    <a:gd name="connsiteX3" fmla="*/ 2280815 w 2762381"/>
                    <a:gd name="connsiteY3" fmla="*/ 1366493 h 1366493"/>
                    <a:gd name="connsiteX4" fmla="*/ 0 w 2762381"/>
                    <a:gd name="connsiteY4" fmla="*/ 1366493 h 1366493"/>
                    <a:gd name="connsiteX0" fmla="*/ 0 w 2891533"/>
                    <a:gd name="connsiteY0" fmla="*/ 1361327 h 1366493"/>
                    <a:gd name="connsiteX1" fmla="*/ 424738 w 2891533"/>
                    <a:gd name="connsiteY1" fmla="*/ 0 h 1366493"/>
                    <a:gd name="connsiteX2" fmla="*/ 2891533 w 2891533"/>
                    <a:gd name="connsiteY2" fmla="*/ 0 h 1366493"/>
                    <a:gd name="connsiteX3" fmla="*/ 2409967 w 2891533"/>
                    <a:gd name="connsiteY3" fmla="*/ 1366493 h 1366493"/>
                    <a:gd name="connsiteX4" fmla="*/ 0 w 2891533"/>
                    <a:gd name="connsiteY4" fmla="*/ 1361327 h 1366493"/>
                    <a:gd name="connsiteX0" fmla="*/ 0 w 2891533"/>
                    <a:gd name="connsiteY0" fmla="*/ 1361327 h 1366493"/>
                    <a:gd name="connsiteX1" fmla="*/ 424738 w 2891533"/>
                    <a:gd name="connsiteY1" fmla="*/ 0 h 1366493"/>
                    <a:gd name="connsiteX2" fmla="*/ 2891533 w 2891533"/>
                    <a:gd name="connsiteY2" fmla="*/ 0 h 1366493"/>
                    <a:gd name="connsiteX3" fmla="*/ 2435797 w 2891533"/>
                    <a:gd name="connsiteY3" fmla="*/ 1366493 h 1366493"/>
                    <a:gd name="connsiteX4" fmla="*/ 0 w 2891533"/>
                    <a:gd name="connsiteY4" fmla="*/ 1361327 h 1366493"/>
                    <a:gd name="connsiteX0" fmla="*/ 0 w 2865702"/>
                    <a:gd name="connsiteY0" fmla="*/ 1361327 h 1366493"/>
                    <a:gd name="connsiteX1" fmla="*/ 424738 w 2865702"/>
                    <a:gd name="connsiteY1" fmla="*/ 0 h 1366493"/>
                    <a:gd name="connsiteX2" fmla="*/ 2865702 w 2865702"/>
                    <a:gd name="connsiteY2" fmla="*/ 0 h 1366493"/>
                    <a:gd name="connsiteX3" fmla="*/ 2435797 w 2865702"/>
                    <a:gd name="connsiteY3" fmla="*/ 1366493 h 1366493"/>
                    <a:gd name="connsiteX4" fmla="*/ 0 w 2865702"/>
                    <a:gd name="connsiteY4" fmla="*/ 1361327 h 1366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5702" h="1366493">
                      <a:moveTo>
                        <a:pt x="0" y="1361327"/>
                      </a:moveTo>
                      <a:lnTo>
                        <a:pt x="424738" y="0"/>
                      </a:lnTo>
                      <a:lnTo>
                        <a:pt x="2865702" y="0"/>
                      </a:lnTo>
                      <a:lnTo>
                        <a:pt x="2435797" y="1366493"/>
                      </a:lnTo>
                      <a:lnTo>
                        <a:pt x="0" y="1361327"/>
                      </a:lnTo>
                      <a:close/>
                    </a:path>
                  </a:pathLst>
                </a:custGeom>
                <a:grpFill/>
                <a:ln w="9525">
                  <a:solidFill>
                    <a:schemeClr val="bg1">
                      <a:lumMod val="75000"/>
                    </a:schemeClr>
                  </a:solidFill>
                  <a:miter lim="800000"/>
                  <a:headEnd/>
                  <a:tailEnd/>
                </a:ln>
                <a:effectLst/>
              </p:spPr>
              <p:txBody>
                <a:bodyPr lIns="432000" tIns="0" rIns="54000" bIns="0" anchor="ctr" anchorCtr="0">
                  <a:noAutofit/>
                </a:bodyPr>
                <a:lstStyle/>
                <a:p>
                  <a:pPr>
                    <a:spcBef>
                      <a:spcPct val="50000"/>
                    </a:spcBef>
                    <a:spcAft>
                      <a:spcPts val="750"/>
                    </a:spcAft>
                  </a:pPr>
                  <a:endParaRPr lang="en-US" sz="900" dirty="0">
                    <a:solidFill>
                      <a:srgbClr val="3C3C3B"/>
                    </a:solidFill>
                  </a:endParaRPr>
                </a:p>
              </p:txBody>
            </p:sp>
            <p:sp>
              <p:nvSpPr>
                <p:cNvPr id="67" name="Eingekerbter Richtungspfeil 13">
                  <a:extLst>
                    <a:ext uri="{FF2B5EF4-FFF2-40B4-BE49-F238E27FC236}">
                      <a16:creationId xmlns:a16="http://schemas.microsoft.com/office/drawing/2014/main" id="{83E72884-ACFE-6B4F-B3BA-794940EC4916}"/>
                    </a:ext>
                  </a:extLst>
                </p:cNvPr>
                <p:cNvSpPr/>
                <p:nvPr userDrawn="1"/>
              </p:nvSpPr>
              <p:spPr bwMode="gray">
                <a:xfrm>
                  <a:off x="3527720" y="3194800"/>
                  <a:ext cx="2637330" cy="1177396"/>
                </a:xfrm>
                <a:custGeom>
                  <a:avLst/>
                  <a:gdLst>
                    <a:gd name="connsiteX0" fmla="*/ 0 w 2570257"/>
                    <a:gd name="connsiteY0" fmla="*/ 0 h 1237579"/>
                    <a:gd name="connsiteX1" fmla="*/ 2356230 w 2570257"/>
                    <a:gd name="connsiteY1" fmla="*/ 0 h 1237579"/>
                    <a:gd name="connsiteX2" fmla="*/ 2570257 w 2570257"/>
                    <a:gd name="connsiteY2" fmla="*/ 618790 h 1237579"/>
                    <a:gd name="connsiteX3" fmla="*/ 2356230 w 2570257"/>
                    <a:gd name="connsiteY3" fmla="*/ 1237579 h 1237579"/>
                    <a:gd name="connsiteX4" fmla="*/ 0 w 2570257"/>
                    <a:gd name="connsiteY4" fmla="*/ 1237579 h 1237579"/>
                    <a:gd name="connsiteX5" fmla="*/ 214027 w 2570257"/>
                    <a:gd name="connsiteY5" fmla="*/ 618790 h 1237579"/>
                    <a:gd name="connsiteX6" fmla="*/ 0 w 2570257"/>
                    <a:gd name="connsiteY6" fmla="*/ 0 h 1237579"/>
                    <a:gd name="connsiteX0" fmla="*/ 0 w 2570257"/>
                    <a:gd name="connsiteY0" fmla="*/ 0 h 1237579"/>
                    <a:gd name="connsiteX1" fmla="*/ 2356230 w 2570257"/>
                    <a:gd name="connsiteY1" fmla="*/ 0 h 1237579"/>
                    <a:gd name="connsiteX2" fmla="*/ 2570257 w 2570257"/>
                    <a:gd name="connsiteY2" fmla="*/ 618790 h 1237579"/>
                    <a:gd name="connsiteX3" fmla="*/ 2356230 w 2570257"/>
                    <a:gd name="connsiteY3" fmla="*/ 1237579 h 1237579"/>
                    <a:gd name="connsiteX4" fmla="*/ 0 w 2570257"/>
                    <a:gd name="connsiteY4" fmla="*/ 1237579 h 1237579"/>
                    <a:gd name="connsiteX5" fmla="*/ 188196 w 2570257"/>
                    <a:gd name="connsiteY5" fmla="*/ 660119 h 1237579"/>
                    <a:gd name="connsiteX6" fmla="*/ 0 w 2570257"/>
                    <a:gd name="connsiteY6" fmla="*/ 0 h 1237579"/>
                    <a:gd name="connsiteX0" fmla="*/ 0 w 2580589"/>
                    <a:gd name="connsiteY0" fmla="*/ 5166 h 1237579"/>
                    <a:gd name="connsiteX1" fmla="*/ 2366562 w 2580589"/>
                    <a:gd name="connsiteY1" fmla="*/ 0 h 1237579"/>
                    <a:gd name="connsiteX2" fmla="*/ 2580589 w 2580589"/>
                    <a:gd name="connsiteY2" fmla="*/ 618790 h 1237579"/>
                    <a:gd name="connsiteX3" fmla="*/ 2366562 w 2580589"/>
                    <a:gd name="connsiteY3" fmla="*/ 1237579 h 1237579"/>
                    <a:gd name="connsiteX4" fmla="*/ 10332 w 2580589"/>
                    <a:gd name="connsiteY4" fmla="*/ 1237579 h 1237579"/>
                    <a:gd name="connsiteX5" fmla="*/ 198528 w 2580589"/>
                    <a:gd name="connsiteY5" fmla="*/ 660119 h 1237579"/>
                    <a:gd name="connsiteX6" fmla="*/ 0 w 2580589"/>
                    <a:gd name="connsiteY6" fmla="*/ 5166 h 1237579"/>
                    <a:gd name="connsiteX0" fmla="*/ 0 w 2580589"/>
                    <a:gd name="connsiteY0" fmla="*/ 5166 h 1237579"/>
                    <a:gd name="connsiteX1" fmla="*/ 2366562 w 2580589"/>
                    <a:gd name="connsiteY1" fmla="*/ 0 h 1237579"/>
                    <a:gd name="connsiteX2" fmla="*/ 2434517 w 2580589"/>
                    <a:gd name="connsiteY2" fmla="*/ 12066 h 1237579"/>
                    <a:gd name="connsiteX3" fmla="*/ 2580589 w 2580589"/>
                    <a:gd name="connsiteY3" fmla="*/ 618790 h 1237579"/>
                    <a:gd name="connsiteX4" fmla="*/ 2366562 w 2580589"/>
                    <a:gd name="connsiteY4" fmla="*/ 1237579 h 1237579"/>
                    <a:gd name="connsiteX5" fmla="*/ 10332 w 2580589"/>
                    <a:gd name="connsiteY5" fmla="*/ 1237579 h 1237579"/>
                    <a:gd name="connsiteX6" fmla="*/ 198528 w 2580589"/>
                    <a:gd name="connsiteY6" fmla="*/ 660119 h 1237579"/>
                    <a:gd name="connsiteX7" fmla="*/ 0 w 2580589"/>
                    <a:gd name="connsiteY7" fmla="*/ 5166 h 1237579"/>
                    <a:gd name="connsiteX0" fmla="*/ 0 w 2637416"/>
                    <a:gd name="connsiteY0" fmla="*/ 5166 h 1237579"/>
                    <a:gd name="connsiteX1" fmla="*/ 2366562 w 2637416"/>
                    <a:gd name="connsiteY1" fmla="*/ 0 h 1237579"/>
                    <a:gd name="connsiteX2" fmla="*/ 2434517 w 2637416"/>
                    <a:gd name="connsiteY2" fmla="*/ 12066 h 1237579"/>
                    <a:gd name="connsiteX3" fmla="*/ 2637416 w 2637416"/>
                    <a:gd name="connsiteY3" fmla="*/ 649787 h 1237579"/>
                    <a:gd name="connsiteX4" fmla="*/ 2366562 w 2637416"/>
                    <a:gd name="connsiteY4" fmla="*/ 1237579 h 1237579"/>
                    <a:gd name="connsiteX5" fmla="*/ 10332 w 2637416"/>
                    <a:gd name="connsiteY5" fmla="*/ 1237579 h 1237579"/>
                    <a:gd name="connsiteX6" fmla="*/ 198528 w 2637416"/>
                    <a:gd name="connsiteY6" fmla="*/ 660119 h 1237579"/>
                    <a:gd name="connsiteX7" fmla="*/ 0 w 2637416"/>
                    <a:gd name="connsiteY7" fmla="*/ 5166 h 1237579"/>
                    <a:gd name="connsiteX0" fmla="*/ 0 w 2637416"/>
                    <a:gd name="connsiteY0" fmla="*/ 5166 h 1237579"/>
                    <a:gd name="connsiteX1" fmla="*/ 2366562 w 2637416"/>
                    <a:gd name="connsiteY1" fmla="*/ 0 h 1237579"/>
                    <a:gd name="connsiteX2" fmla="*/ 2434517 w 2637416"/>
                    <a:gd name="connsiteY2" fmla="*/ 12066 h 1237579"/>
                    <a:gd name="connsiteX3" fmla="*/ 2637416 w 2637416"/>
                    <a:gd name="connsiteY3" fmla="*/ 649787 h 1237579"/>
                    <a:gd name="connsiteX4" fmla="*/ 2464718 w 2637416"/>
                    <a:gd name="connsiteY4" fmla="*/ 1232413 h 1237579"/>
                    <a:gd name="connsiteX5" fmla="*/ 10332 w 2637416"/>
                    <a:gd name="connsiteY5" fmla="*/ 1237579 h 1237579"/>
                    <a:gd name="connsiteX6" fmla="*/ 198528 w 2637416"/>
                    <a:gd name="connsiteY6" fmla="*/ 660119 h 1237579"/>
                    <a:gd name="connsiteX7" fmla="*/ 0 w 2637416"/>
                    <a:gd name="connsiteY7" fmla="*/ 5166 h 1237579"/>
                    <a:gd name="connsiteX0" fmla="*/ 0 w 2637416"/>
                    <a:gd name="connsiteY0" fmla="*/ 0 h 1232413"/>
                    <a:gd name="connsiteX1" fmla="*/ 2434517 w 2637416"/>
                    <a:gd name="connsiteY1" fmla="*/ 6900 h 1232413"/>
                    <a:gd name="connsiteX2" fmla="*/ 2637416 w 2637416"/>
                    <a:gd name="connsiteY2" fmla="*/ 644621 h 1232413"/>
                    <a:gd name="connsiteX3" fmla="*/ 2464718 w 2637416"/>
                    <a:gd name="connsiteY3" fmla="*/ 1227247 h 1232413"/>
                    <a:gd name="connsiteX4" fmla="*/ 10332 w 2637416"/>
                    <a:gd name="connsiteY4" fmla="*/ 1232413 h 1232413"/>
                    <a:gd name="connsiteX5" fmla="*/ 198528 w 2637416"/>
                    <a:gd name="connsiteY5" fmla="*/ 654953 h 1232413"/>
                    <a:gd name="connsiteX6" fmla="*/ 0 w 2637416"/>
                    <a:gd name="connsiteY6" fmla="*/ 0 h 1232413"/>
                    <a:gd name="connsiteX0" fmla="*/ 0 w 2637416"/>
                    <a:gd name="connsiteY0" fmla="*/ 14871 h 1247284"/>
                    <a:gd name="connsiteX1" fmla="*/ 2430888 w 2637416"/>
                    <a:gd name="connsiteY1" fmla="*/ 0 h 1247284"/>
                    <a:gd name="connsiteX2" fmla="*/ 2637416 w 2637416"/>
                    <a:gd name="connsiteY2" fmla="*/ 659492 h 1247284"/>
                    <a:gd name="connsiteX3" fmla="*/ 2464718 w 2637416"/>
                    <a:gd name="connsiteY3" fmla="*/ 1242118 h 1247284"/>
                    <a:gd name="connsiteX4" fmla="*/ 10332 w 2637416"/>
                    <a:gd name="connsiteY4" fmla="*/ 1247284 h 1247284"/>
                    <a:gd name="connsiteX5" fmla="*/ 198528 w 2637416"/>
                    <a:gd name="connsiteY5" fmla="*/ 669824 h 1247284"/>
                    <a:gd name="connsiteX6" fmla="*/ 0 w 2637416"/>
                    <a:gd name="connsiteY6" fmla="*/ 14871 h 1247284"/>
                    <a:gd name="connsiteX0" fmla="*/ 0 w 2637416"/>
                    <a:gd name="connsiteY0" fmla="*/ 7614 h 1240027"/>
                    <a:gd name="connsiteX1" fmla="*/ 2434517 w 2637416"/>
                    <a:gd name="connsiteY1" fmla="*/ 0 h 1240027"/>
                    <a:gd name="connsiteX2" fmla="*/ 2637416 w 2637416"/>
                    <a:gd name="connsiteY2" fmla="*/ 652235 h 1240027"/>
                    <a:gd name="connsiteX3" fmla="*/ 2464718 w 2637416"/>
                    <a:gd name="connsiteY3" fmla="*/ 1234861 h 1240027"/>
                    <a:gd name="connsiteX4" fmla="*/ 10332 w 2637416"/>
                    <a:gd name="connsiteY4" fmla="*/ 1240027 h 1240027"/>
                    <a:gd name="connsiteX5" fmla="*/ 198528 w 2637416"/>
                    <a:gd name="connsiteY5" fmla="*/ 662567 h 1240027"/>
                    <a:gd name="connsiteX6" fmla="*/ 0 w 2637416"/>
                    <a:gd name="connsiteY6" fmla="*/ 7614 h 1240027"/>
                    <a:gd name="connsiteX0" fmla="*/ 0 w 2637416"/>
                    <a:gd name="connsiteY0" fmla="*/ 7614 h 1240027"/>
                    <a:gd name="connsiteX1" fmla="*/ 2434517 w 2637416"/>
                    <a:gd name="connsiteY1" fmla="*/ 0 h 1240027"/>
                    <a:gd name="connsiteX2" fmla="*/ 2637416 w 2637416"/>
                    <a:gd name="connsiteY2" fmla="*/ 652235 h 1240027"/>
                    <a:gd name="connsiteX3" fmla="*/ 2464718 w 2637416"/>
                    <a:gd name="connsiteY3" fmla="*/ 1234861 h 1240027"/>
                    <a:gd name="connsiteX4" fmla="*/ 21218 w 2637416"/>
                    <a:gd name="connsiteY4" fmla="*/ 1240027 h 1240027"/>
                    <a:gd name="connsiteX5" fmla="*/ 198528 w 2637416"/>
                    <a:gd name="connsiteY5" fmla="*/ 662567 h 1240027"/>
                    <a:gd name="connsiteX6" fmla="*/ 0 w 2637416"/>
                    <a:gd name="connsiteY6" fmla="*/ 7614 h 1240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7416" h="1240027">
                      <a:moveTo>
                        <a:pt x="0" y="7614"/>
                      </a:moveTo>
                      <a:lnTo>
                        <a:pt x="2434517" y="0"/>
                      </a:lnTo>
                      <a:lnTo>
                        <a:pt x="2637416" y="652235"/>
                      </a:lnTo>
                      <a:lnTo>
                        <a:pt x="2464718" y="1234861"/>
                      </a:lnTo>
                      <a:lnTo>
                        <a:pt x="21218" y="1240027"/>
                      </a:lnTo>
                      <a:lnTo>
                        <a:pt x="198528" y="662567"/>
                      </a:lnTo>
                      <a:lnTo>
                        <a:pt x="0" y="7614"/>
                      </a:lnTo>
                      <a:close/>
                    </a:path>
                  </a:pathLst>
                </a:custGeom>
                <a:grpFill/>
                <a:ln w="9525">
                  <a:solidFill>
                    <a:schemeClr val="bg1">
                      <a:lumMod val="75000"/>
                    </a:schemeClr>
                  </a:solidFill>
                  <a:miter lim="800000"/>
                  <a:headEnd/>
                  <a:tailEnd/>
                </a:ln>
                <a:effectLst/>
              </p:spPr>
              <p:txBody>
                <a:bodyPr wrap="none" lIns="378000" tIns="0" rIns="27000" bIns="0" anchor="ctr" anchorCtr="0">
                  <a:noAutofit/>
                </a:bodyPr>
                <a:lstStyle/>
                <a:p>
                  <a:pPr marL="65485">
                    <a:spcAft>
                      <a:spcPts val="750"/>
                    </a:spcAft>
                  </a:pPr>
                  <a:endParaRPr lang="en-US" sz="900" dirty="0">
                    <a:solidFill>
                      <a:srgbClr val="3C3C3B"/>
                    </a:solidFill>
                  </a:endParaRPr>
                </a:p>
              </p:txBody>
            </p:sp>
          </p:grpSp>
        </p:grpSp>
        <p:sp>
          <p:nvSpPr>
            <p:cNvPr id="58" name="Ellipse 14">
              <a:extLst>
                <a:ext uri="{FF2B5EF4-FFF2-40B4-BE49-F238E27FC236}">
                  <a16:creationId xmlns:a16="http://schemas.microsoft.com/office/drawing/2014/main" id="{D9A490B8-E29A-CB40-B0F3-A90B6937AABD}"/>
                </a:ext>
              </a:extLst>
            </p:cNvPr>
            <p:cNvSpPr>
              <a:spLocks/>
            </p:cNvSpPr>
            <p:nvPr/>
          </p:nvSpPr>
          <p:spPr bwMode="gray">
            <a:xfrm>
              <a:off x="8757224" y="1643054"/>
              <a:ext cx="430988" cy="456312"/>
            </a:xfrm>
            <a:prstGeom prst="ellipse">
              <a:avLst/>
            </a:prstGeom>
            <a:solidFill>
              <a:schemeClr val="accent1"/>
            </a:solidFill>
            <a:ln w="12700">
              <a:noFill/>
              <a:round/>
              <a:headEnd/>
              <a:tailEnd/>
            </a:ln>
            <a:effectLst/>
          </p:spPr>
          <p:txBody>
            <a:bodyPr lIns="0" tIns="0" rIns="0" bIns="0" rtlCol="0" anchor="ctr">
              <a:noAutofit/>
            </a:bodyPr>
            <a:lstStyle/>
            <a:p>
              <a:pPr algn="ctr">
                <a:lnSpc>
                  <a:spcPct val="90000"/>
                </a:lnSpc>
                <a:spcAft>
                  <a:spcPts val="750"/>
                </a:spcAft>
              </a:pPr>
              <a:r>
                <a:rPr lang="en-US" sz="1500" b="1" dirty="0">
                  <a:solidFill>
                    <a:schemeClr val="bg1"/>
                  </a:solidFill>
                </a:rPr>
                <a:t>3</a:t>
              </a:r>
            </a:p>
          </p:txBody>
        </p:sp>
        <p:sp>
          <p:nvSpPr>
            <p:cNvPr id="59" name="Ellipse 15">
              <a:extLst>
                <a:ext uri="{FF2B5EF4-FFF2-40B4-BE49-F238E27FC236}">
                  <a16:creationId xmlns:a16="http://schemas.microsoft.com/office/drawing/2014/main" id="{263EFF24-466D-B848-B9CD-5EE6D02EFF1E}"/>
                </a:ext>
              </a:extLst>
            </p:cNvPr>
            <p:cNvSpPr>
              <a:spLocks/>
            </p:cNvSpPr>
            <p:nvPr/>
          </p:nvSpPr>
          <p:spPr bwMode="gray">
            <a:xfrm>
              <a:off x="763190" y="1569454"/>
              <a:ext cx="430988" cy="460338"/>
            </a:xfrm>
            <a:prstGeom prst="ellipse">
              <a:avLst/>
            </a:prstGeom>
            <a:solidFill>
              <a:schemeClr val="accent1"/>
            </a:solidFill>
            <a:ln w="12700">
              <a:noFill/>
              <a:round/>
              <a:headEnd/>
              <a:tailEnd/>
            </a:ln>
            <a:effectLst/>
          </p:spPr>
          <p:txBody>
            <a:bodyPr lIns="0" tIns="0" rIns="0" bIns="0" rtlCol="0" anchor="ctr">
              <a:noAutofit/>
            </a:bodyPr>
            <a:lstStyle/>
            <a:p>
              <a:pPr algn="ctr">
                <a:lnSpc>
                  <a:spcPct val="90000"/>
                </a:lnSpc>
                <a:spcAft>
                  <a:spcPts val="750"/>
                </a:spcAft>
              </a:pPr>
              <a:r>
                <a:rPr lang="en-US" sz="1500" b="1" dirty="0">
                  <a:solidFill>
                    <a:schemeClr val="bg1"/>
                  </a:solidFill>
                </a:rPr>
                <a:t>1</a:t>
              </a:r>
            </a:p>
          </p:txBody>
        </p:sp>
        <p:sp>
          <p:nvSpPr>
            <p:cNvPr id="60" name="Ellipse 16">
              <a:extLst>
                <a:ext uri="{FF2B5EF4-FFF2-40B4-BE49-F238E27FC236}">
                  <a16:creationId xmlns:a16="http://schemas.microsoft.com/office/drawing/2014/main" id="{AEC60350-F885-9C41-B4A9-C7A90C30067B}"/>
                </a:ext>
              </a:extLst>
            </p:cNvPr>
            <p:cNvSpPr>
              <a:spLocks/>
            </p:cNvSpPr>
            <p:nvPr/>
          </p:nvSpPr>
          <p:spPr bwMode="gray">
            <a:xfrm>
              <a:off x="6036347" y="1643051"/>
              <a:ext cx="430988" cy="460338"/>
            </a:xfrm>
            <a:prstGeom prst="ellipse">
              <a:avLst/>
            </a:prstGeom>
            <a:solidFill>
              <a:schemeClr val="accent1"/>
            </a:solidFill>
            <a:ln w="12700">
              <a:noFill/>
              <a:round/>
              <a:headEnd/>
              <a:tailEnd/>
            </a:ln>
            <a:effectLst/>
          </p:spPr>
          <p:txBody>
            <a:bodyPr lIns="0" tIns="0" rIns="0" bIns="0" rtlCol="0" anchor="ctr">
              <a:noAutofit/>
            </a:bodyPr>
            <a:lstStyle/>
            <a:p>
              <a:pPr algn="ctr">
                <a:lnSpc>
                  <a:spcPct val="90000"/>
                </a:lnSpc>
                <a:spcAft>
                  <a:spcPts val="750"/>
                </a:spcAft>
              </a:pPr>
              <a:r>
                <a:rPr lang="en-US" sz="1500" b="1" dirty="0">
                  <a:solidFill>
                    <a:schemeClr val="bg1"/>
                  </a:solidFill>
                </a:rPr>
                <a:t>2</a:t>
              </a:r>
            </a:p>
          </p:txBody>
        </p:sp>
      </p:gr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rgbClr val="F3753F"/>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6" name="Text Placeholder 5">
            <a:extLst>
              <a:ext uri="{FF2B5EF4-FFF2-40B4-BE49-F238E27FC236}">
                <a16:creationId xmlns:a16="http://schemas.microsoft.com/office/drawing/2014/main" id="{33629E14-CE75-C541-A157-D4F433DDE152}"/>
              </a:ext>
            </a:extLst>
          </p:cNvPr>
          <p:cNvSpPr>
            <a:spLocks noGrp="1"/>
          </p:cNvSpPr>
          <p:nvPr>
            <p:ph type="body" sz="quarter" idx="12" hasCustomPrompt="1"/>
          </p:nvPr>
        </p:nvSpPr>
        <p:spPr>
          <a:xfrm>
            <a:off x="804228" y="2514600"/>
            <a:ext cx="2017712" cy="3477807"/>
          </a:xfrm>
          <a:prstGeom prst="rect">
            <a:avLst/>
          </a:prstGeom>
        </p:spPr>
        <p:txBody>
          <a:bodyPr anchor="ctr">
            <a:noAutofit/>
          </a:bodyPr>
          <a:lstStyle>
            <a:lvl1pPr marL="0" indent="0">
              <a:buNone/>
              <a:defRPr sz="2200"/>
            </a:lvl1pPr>
            <a:lvl2pPr marL="457200" indent="0">
              <a:buNone/>
              <a:defRPr/>
            </a:lvl2pPr>
          </a:lstStyle>
          <a:p>
            <a:pPr lvl="0"/>
            <a:r>
              <a:rPr lang="en-US" dirty="0"/>
              <a:t>Understanding consumer problem</a:t>
            </a:r>
          </a:p>
        </p:txBody>
      </p:sp>
      <p:sp>
        <p:nvSpPr>
          <p:cNvPr id="27" name="Text Placeholder 5">
            <a:extLst>
              <a:ext uri="{FF2B5EF4-FFF2-40B4-BE49-F238E27FC236}">
                <a16:creationId xmlns:a16="http://schemas.microsoft.com/office/drawing/2014/main" id="{2CF46F13-64D2-E543-96E3-A4785D998A0B}"/>
              </a:ext>
            </a:extLst>
          </p:cNvPr>
          <p:cNvSpPr>
            <a:spLocks noGrp="1"/>
          </p:cNvSpPr>
          <p:nvPr>
            <p:ph type="body" sz="quarter" idx="13" hasCustomPrompt="1"/>
          </p:nvPr>
        </p:nvSpPr>
        <p:spPr>
          <a:xfrm>
            <a:off x="3267778" y="2623391"/>
            <a:ext cx="2017712" cy="930045"/>
          </a:xfrm>
          <a:prstGeom prst="rect">
            <a:avLst/>
          </a:prstGeom>
        </p:spPr>
        <p:txBody>
          <a:bodyPr anchor="ctr">
            <a:noAutofit/>
          </a:bodyPr>
          <a:lstStyle>
            <a:lvl1pPr marL="0" indent="0">
              <a:buNone/>
              <a:defRPr sz="1600"/>
            </a:lvl1pPr>
            <a:lvl2pPr marL="457200" indent="0">
              <a:buNone/>
              <a:defRPr/>
            </a:lvl2pPr>
          </a:lstStyle>
          <a:p>
            <a:pPr lvl="0"/>
            <a:r>
              <a:rPr lang="en-US" dirty="0"/>
              <a:t>Insert text here</a:t>
            </a:r>
          </a:p>
        </p:txBody>
      </p:sp>
      <p:sp>
        <p:nvSpPr>
          <p:cNvPr id="28" name="Text Placeholder 5">
            <a:extLst>
              <a:ext uri="{FF2B5EF4-FFF2-40B4-BE49-F238E27FC236}">
                <a16:creationId xmlns:a16="http://schemas.microsoft.com/office/drawing/2014/main" id="{47592B82-CEA3-C149-8362-03AEFC66291E}"/>
              </a:ext>
            </a:extLst>
          </p:cNvPr>
          <p:cNvSpPr>
            <a:spLocks noGrp="1"/>
          </p:cNvSpPr>
          <p:nvPr>
            <p:ph type="body" sz="quarter" idx="14" hasCustomPrompt="1"/>
          </p:nvPr>
        </p:nvSpPr>
        <p:spPr>
          <a:xfrm>
            <a:off x="3751313" y="3675380"/>
            <a:ext cx="2017712" cy="1059620"/>
          </a:xfrm>
          <a:prstGeom prst="rect">
            <a:avLst/>
          </a:prstGeom>
        </p:spPr>
        <p:txBody>
          <a:bodyPr anchor="ctr">
            <a:noAutofit/>
          </a:bodyPr>
          <a:lstStyle>
            <a:lvl1pPr marL="0" indent="0">
              <a:buNone/>
              <a:defRPr sz="1600"/>
            </a:lvl1pPr>
            <a:lvl2pPr marL="457200" indent="0">
              <a:buNone/>
              <a:defRPr/>
            </a:lvl2pPr>
          </a:lstStyle>
          <a:p>
            <a:pPr lvl="0"/>
            <a:r>
              <a:rPr lang="en-US" dirty="0"/>
              <a:t>Insert text here</a:t>
            </a:r>
          </a:p>
        </p:txBody>
      </p:sp>
      <p:sp>
        <p:nvSpPr>
          <p:cNvPr id="29" name="Text Placeholder 5">
            <a:extLst>
              <a:ext uri="{FF2B5EF4-FFF2-40B4-BE49-F238E27FC236}">
                <a16:creationId xmlns:a16="http://schemas.microsoft.com/office/drawing/2014/main" id="{9C73CE8A-074D-644F-83F1-43969E0F071F}"/>
              </a:ext>
            </a:extLst>
          </p:cNvPr>
          <p:cNvSpPr>
            <a:spLocks noGrp="1"/>
          </p:cNvSpPr>
          <p:nvPr>
            <p:ph type="body" sz="quarter" idx="15" hasCustomPrompt="1"/>
          </p:nvPr>
        </p:nvSpPr>
        <p:spPr>
          <a:xfrm>
            <a:off x="3267778" y="4896678"/>
            <a:ext cx="2017712" cy="1066488"/>
          </a:xfrm>
          <a:prstGeom prst="rect">
            <a:avLst/>
          </a:prstGeom>
        </p:spPr>
        <p:txBody>
          <a:bodyPr anchor="ctr">
            <a:noAutofit/>
          </a:bodyPr>
          <a:lstStyle>
            <a:lvl1pPr marL="0" indent="0">
              <a:buNone/>
              <a:defRPr sz="1600"/>
            </a:lvl1pPr>
            <a:lvl2pPr marL="457200" indent="0">
              <a:buNone/>
              <a:defRPr/>
            </a:lvl2pPr>
          </a:lstStyle>
          <a:p>
            <a:pPr lvl="0"/>
            <a:r>
              <a:rPr lang="en-US" dirty="0"/>
              <a:t>Insert text here</a:t>
            </a:r>
          </a:p>
        </p:txBody>
      </p:sp>
      <p:sp>
        <p:nvSpPr>
          <p:cNvPr id="30" name="Text Placeholder 5">
            <a:extLst>
              <a:ext uri="{FF2B5EF4-FFF2-40B4-BE49-F238E27FC236}">
                <a16:creationId xmlns:a16="http://schemas.microsoft.com/office/drawing/2014/main" id="{02E44A2B-2AFC-144D-A231-607573288FE5}"/>
              </a:ext>
            </a:extLst>
          </p:cNvPr>
          <p:cNvSpPr>
            <a:spLocks noGrp="1"/>
          </p:cNvSpPr>
          <p:nvPr>
            <p:ph type="body" sz="quarter" idx="16" hasCustomPrompt="1"/>
          </p:nvPr>
        </p:nvSpPr>
        <p:spPr>
          <a:xfrm>
            <a:off x="6161623" y="2514600"/>
            <a:ext cx="1870570" cy="3477807"/>
          </a:xfrm>
          <a:prstGeom prst="rect">
            <a:avLst/>
          </a:prstGeom>
        </p:spPr>
        <p:txBody>
          <a:bodyPr anchor="ctr">
            <a:noAutofit/>
          </a:bodyPr>
          <a:lstStyle>
            <a:lvl1pPr marL="0" indent="0">
              <a:buNone/>
              <a:defRPr sz="2200"/>
            </a:lvl1pPr>
            <a:lvl2pPr marL="457200" indent="0">
              <a:buNone/>
              <a:defRPr/>
            </a:lvl2pPr>
          </a:lstStyle>
          <a:p>
            <a:pPr lvl="0"/>
            <a:r>
              <a:rPr lang="en-US" dirty="0"/>
              <a:t>Evaluate substitution risk</a:t>
            </a:r>
          </a:p>
        </p:txBody>
      </p:sp>
      <p:sp>
        <p:nvSpPr>
          <p:cNvPr id="31" name="Text Placeholder 5">
            <a:extLst>
              <a:ext uri="{FF2B5EF4-FFF2-40B4-BE49-F238E27FC236}">
                <a16:creationId xmlns:a16="http://schemas.microsoft.com/office/drawing/2014/main" id="{113977E0-42D9-AB4D-8D1D-F32E428F4A9C}"/>
              </a:ext>
            </a:extLst>
          </p:cNvPr>
          <p:cNvSpPr>
            <a:spLocks noGrp="1"/>
          </p:cNvSpPr>
          <p:nvPr>
            <p:ph type="body" sz="quarter" idx="17" hasCustomPrompt="1"/>
          </p:nvPr>
        </p:nvSpPr>
        <p:spPr>
          <a:xfrm>
            <a:off x="8763074" y="2514600"/>
            <a:ext cx="1817923" cy="3477807"/>
          </a:xfrm>
          <a:prstGeom prst="rect">
            <a:avLst/>
          </a:prstGeom>
        </p:spPr>
        <p:txBody>
          <a:bodyPr anchor="ctr">
            <a:noAutofit/>
          </a:bodyPr>
          <a:lstStyle>
            <a:lvl1pPr marL="0" indent="0">
              <a:buNone/>
              <a:defRPr sz="2200"/>
            </a:lvl1pPr>
            <a:lvl2pPr marL="457200" indent="0">
              <a:buNone/>
              <a:defRPr/>
            </a:lvl2pPr>
          </a:lstStyle>
          <a:p>
            <a:pPr lvl="0"/>
            <a:r>
              <a:rPr lang="en-US" dirty="0"/>
              <a:t>Analyze dynamic</a:t>
            </a:r>
            <a:br>
              <a:rPr lang="en-US" dirty="0"/>
            </a:br>
            <a:r>
              <a:rPr lang="en-US" dirty="0"/>
              <a:t>and derive strategy</a:t>
            </a:r>
          </a:p>
        </p:txBody>
      </p:sp>
      <p:sp>
        <p:nvSpPr>
          <p:cNvPr id="3" name="Date Placeholder 2">
            <a:extLst>
              <a:ext uri="{FF2B5EF4-FFF2-40B4-BE49-F238E27FC236}">
                <a16:creationId xmlns:a16="http://schemas.microsoft.com/office/drawing/2014/main" id="{3C18610E-3EA9-934D-978B-BA5B32A4A6AA}"/>
              </a:ext>
            </a:extLst>
          </p:cNvPr>
          <p:cNvSpPr>
            <a:spLocks noGrp="1"/>
          </p:cNvSpPr>
          <p:nvPr>
            <p:ph type="dt" sz="half" idx="18"/>
          </p:nvPr>
        </p:nvSpPr>
        <p:spPr>
          <a:xfrm>
            <a:off x="933278" y="6446965"/>
            <a:ext cx="2743200" cy="169277"/>
          </a:xfrm>
          <a:prstGeom prst="rect">
            <a:avLst/>
          </a:prstGeom>
        </p:spPr>
        <p:txBody>
          <a:bodyPr/>
          <a:lstStyle/>
          <a:p>
            <a:r>
              <a:rPr lang="en-US"/>
              <a:t>©2018 Teradata</a:t>
            </a:r>
            <a:endParaRPr lang="en-US" dirty="0"/>
          </a:p>
        </p:txBody>
      </p:sp>
      <p:sp>
        <p:nvSpPr>
          <p:cNvPr id="68" name="Text Placeholder 12">
            <a:extLst>
              <a:ext uri="{FF2B5EF4-FFF2-40B4-BE49-F238E27FC236}">
                <a16:creationId xmlns:a16="http://schemas.microsoft.com/office/drawing/2014/main" id="{FE7EE06B-9537-DC4A-9885-1CA7A289B56A}"/>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3435273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tep process chart ">
    <p:spTree>
      <p:nvGrpSpPr>
        <p:cNvPr id="1" name=""/>
        <p:cNvGrpSpPr/>
        <p:nvPr/>
      </p:nvGrpSpPr>
      <p:grpSpPr>
        <a:xfrm>
          <a:off x="0" y="0"/>
          <a:ext cx="0" cy="0"/>
          <a:chOff x="0" y="0"/>
          <a:chExt cx="0" cy="0"/>
        </a:xfrm>
      </p:grpSpPr>
      <p:grpSp>
        <p:nvGrpSpPr>
          <p:cNvPr id="71" name="Gruppieren 6">
            <a:extLst>
              <a:ext uri="{FF2B5EF4-FFF2-40B4-BE49-F238E27FC236}">
                <a16:creationId xmlns:a16="http://schemas.microsoft.com/office/drawing/2014/main" id="{0E350D8E-F3C0-CA4B-AAEA-810E02ADAD8E}"/>
              </a:ext>
            </a:extLst>
          </p:cNvPr>
          <p:cNvGrpSpPr/>
          <p:nvPr userDrawn="1"/>
        </p:nvGrpSpPr>
        <p:grpSpPr>
          <a:xfrm>
            <a:off x="587877" y="2056686"/>
            <a:ext cx="10480915" cy="4148046"/>
            <a:chOff x="540000" y="1618968"/>
            <a:chExt cx="11263321" cy="4457700"/>
          </a:xfrm>
        </p:grpSpPr>
        <p:grpSp>
          <p:nvGrpSpPr>
            <p:cNvPr id="72" name="TIMELINE">
              <a:extLst>
                <a:ext uri="{FF2B5EF4-FFF2-40B4-BE49-F238E27FC236}">
                  <a16:creationId xmlns:a16="http://schemas.microsoft.com/office/drawing/2014/main" id="{C1D6EE86-9A6C-0F45-BE85-2AFA67CD214C}"/>
                </a:ext>
              </a:extLst>
            </p:cNvPr>
            <p:cNvGrpSpPr/>
            <p:nvPr/>
          </p:nvGrpSpPr>
          <p:grpSpPr bwMode="gray">
            <a:xfrm>
              <a:off x="540000" y="3591297"/>
              <a:ext cx="11263321" cy="520049"/>
              <a:chOff x="540000" y="3400125"/>
              <a:chExt cx="11263321" cy="520049"/>
            </a:xfrm>
          </p:grpSpPr>
          <p:sp>
            <p:nvSpPr>
              <p:cNvPr id="79" name="Arrow 1">
                <a:extLst>
                  <a:ext uri="{FF2B5EF4-FFF2-40B4-BE49-F238E27FC236}">
                    <a16:creationId xmlns:a16="http://schemas.microsoft.com/office/drawing/2014/main" id="{6CBC12B2-7E56-1845-BB60-CFBF61363775}"/>
                  </a:ext>
                </a:extLst>
              </p:cNvPr>
              <p:cNvSpPr>
                <a:spLocks noChangeArrowheads="1"/>
              </p:cNvSpPr>
              <p:nvPr/>
            </p:nvSpPr>
            <p:spPr bwMode="gray">
              <a:xfrm>
                <a:off x="540000" y="3400126"/>
                <a:ext cx="2088517" cy="520048"/>
              </a:xfrm>
              <a:prstGeom prst="homePlate">
                <a:avLst>
                  <a:gd name="adj" fmla="val 36314"/>
                </a:avLst>
              </a:prstGeom>
              <a:solidFill>
                <a:schemeClr val="tx1">
                  <a:lumMod val="20000"/>
                  <a:lumOff val="80000"/>
                </a:schemeClr>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tx2"/>
                    </a:solidFill>
                    <a:cs typeface="Arial" charset="0"/>
                  </a:rPr>
                  <a:t>STEP 1</a:t>
                </a:r>
              </a:p>
            </p:txBody>
          </p:sp>
          <p:sp>
            <p:nvSpPr>
              <p:cNvPr id="80" name="Arrow 2">
                <a:extLst>
                  <a:ext uri="{FF2B5EF4-FFF2-40B4-BE49-F238E27FC236}">
                    <a16:creationId xmlns:a16="http://schemas.microsoft.com/office/drawing/2014/main" id="{B4A6569F-2922-DF4A-B892-DEACBC595652}"/>
                  </a:ext>
                </a:extLst>
              </p:cNvPr>
              <p:cNvSpPr>
                <a:spLocks noChangeArrowheads="1"/>
              </p:cNvSpPr>
              <p:nvPr/>
            </p:nvSpPr>
            <p:spPr bwMode="gray">
              <a:xfrm>
                <a:off x="2374960" y="3400126"/>
                <a:ext cx="2088517" cy="520048"/>
              </a:xfrm>
              <a:prstGeom prst="chevron">
                <a:avLst>
                  <a:gd name="adj" fmla="val 35094"/>
                </a:avLst>
              </a:prstGeom>
              <a:solidFill>
                <a:schemeClr val="tx1">
                  <a:lumMod val="40000"/>
                  <a:lumOff val="60000"/>
                </a:schemeClr>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tx2"/>
                    </a:solidFill>
                    <a:cs typeface="Arial" charset="0"/>
                  </a:rPr>
                  <a:t>STEP 2</a:t>
                </a:r>
              </a:p>
            </p:txBody>
          </p:sp>
          <p:sp>
            <p:nvSpPr>
              <p:cNvPr id="81" name="Arrow 3">
                <a:extLst>
                  <a:ext uri="{FF2B5EF4-FFF2-40B4-BE49-F238E27FC236}">
                    <a16:creationId xmlns:a16="http://schemas.microsoft.com/office/drawing/2014/main" id="{46B5FD33-6012-3B48-AD49-306382B33E7B}"/>
                  </a:ext>
                </a:extLst>
              </p:cNvPr>
              <p:cNvSpPr>
                <a:spLocks noChangeArrowheads="1"/>
              </p:cNvSpPr>
              <p:nvPr userDrawn="1"/>
            </p:nvSpPr>
            <p:spPr bwMode="gray">
              <a:xfrm>
                <a:off x="4209922" y="3400126"/>
                <a:ext cx="2088517" cy="520048"/>
              </a:xfrm>
              <a:prstGeom prst="chevron">
                <a:avLst>
                  <a:gd name="adj" fmla="val 35094"/>
                </a:avLst>
              </a:prstGeom>
              <a:solidFill>
                <a:schemeClr val="tx1">
                  <a:lumMod val="60000"/>
                  <a:lumOff val="40000"/>
                </a:schemeClr>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tx2"/>
                    </a:solidFill>
                    <a:cs typeface="Arial" charset="0"/>
                  </a:rPr>
                  <a:t>STEP 3</a:t>
                </a:r>
              </a:p>
            </p:txBody>
          </p:sp>
          <p:sp>
            <p:nvSpPr>
              <p:cNvPr id="82" name="Arrow 4">
                <a:extLst>
                  <a:ext uri="{FF2B5EF4-FFF2-40B4-BE49-F238E27FC236}">
                    <a16:creationId xmlns:a16="http://schemas.microsoft.com/office/drawing/2014/main" id="{4BBD97CF-C378-C447-97A9-6453F083952B}"/>
                  </a:ext>
                </a:extLst>
              </p:cNvPr>
              <p:cNvSpPr>
                <a:spLocks noChangeArrowheads="1"/>
              </p:cNvSpPr>
              <p:nvPr/>
            </p:nvSpPr>
            <p:spPr bwMode="gray">
              <a:xfrm>
                <a:off x="6044882" y="3400126"/>
                <a:ext cx="2088517" cy="520048"/>
              </a:xfrm>
              <a:prstGeom prst="chevron">
                <a:avLst>
                  <a:gd name="adj" fmla="val 35094"/>
                </a:avLst>
              </a:prstGeom>
              <a:solidFill>
                <a:schemeClr val="tx1"/>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bg1"/>
                    </a:solidFill>
                    <a:cs typeface="Arial" charset="0"/>
                  </a:rPr>
                  <a:t>STEP 4</a:t>
                </a:r>
              </a:p>
            </p:txBody>
          </p:sp>
          <p:sp>
            <p:nvSpPr>
              <p:cNvPr id="83" name="Arrow 5">
                <a:extLst>
                  <a:ext uri="{FF2B5EF4-FFF2-40B4-BE49-F238E27FC236}">
                    <a16:creationId xmlns:a16="http://schemas.microsoft.com/office/drawing/2014/main" id="{4E377499-6375-3D42-B65B-67CCC1FE4075}"/>
                  </a:ext>
                </a:extLst>
              </p:cNvPr>
              <p:cNvSpPr>
                <a:spLocks noChangeArrowheads="1"/>
              </p:cNvSpPr>
              <p:nvPr/>
            </p:nvSpPr>
            <p:spPr bwMode="gray">
              <a:xfrm>
                <a:off x="7879844" y="3400126"/>
                <a:ext cx="2088517" cy="520048"/>
              </a:xfrm>
              <a:prstGeom prst="chevron">
                <a:avLst>
                  <a:gd name="adj" fmla="val 35094"/>
                </a:avLst>
              </a:prstGeom>
              <a:solidFill>
                <a:schemeClr val="tx1">
                  <a:lumMod val="75000"/>
                </a:schemeClr>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bg1"/>
                    </a:solidFill>
                    <a:cs typeface="Arial" charset="0"/>
                  </a:rPr>
                  <a:t>STEP 5</a:t>
                </a:r>
              </a:p>
            </p:txBody>
          </p:sp>
          <p:sp>
            <p:nvSpPr>
              <p:cNvPr id="84" name="Arrow 6">
                <a:extLst>
                  <a:ext uri="{FF2B5EF4-FFF2-40B4-BE49-F238E27FC236}">
                    <a16:creationId xmlns:a16="http://schemas.microsoft.com/office/drawing/2014/main" id="{F89FBF72-02DE-CB41-B801-D1CD5371B605}"/>
                  </a:ext>
                </a:extLst>
              </p:cNvPr>
              <p:cNvSpPr>
                <a:spLocks noChangeArrowheads="1"/>
              </p:cNvSpPr>
              <p:nvPr/>
            </p:nvSpPr>
            <p:spPr bwMode="gray">
              <a:xfrm>
                <a:off x="9714804" y="3400125"/>
                <a:ext cx="2088517" cy="520048"/>
              </a:xfrm>
              <a:prstGeom prst="chevron">
                <a:avLst>
                  <a:gd name="adj" fmla="val 35094"/>
                </a:avLst>
              </a:prstGeom>
              <a:solidFill>
                <a:schemeClr val="tx2"/>
              </a:solidFill>
              <a:ln w="12700">
                <a:noFill/>
                <a:miter lim="800000"/>
                <a:headEnd/>
                <a:tailEnd/>
              </a:ln>
              <a:effectLst/>
            </p:spPr>
            <p:txBody>
              <a:bodyPr lIns="216000" tIns="108000" rIns="108000" bIns="108000" anchor="ctr">
                <a:noAutofit/>
              </a:bodyPr>
              <a:lstStyle/>
              <a:p>
                <a:pPr defTabSz="601266" eaLnBrk="0" hangingPunct="0"/>
                <a:r>
                  <a:rPr lang="en-US" sz="1500" b="1" dirty="0">
                    <a:solidFill>
                      <a:schemeClr val="bg1"/>
                    </a:solidFill>
                    <a:cs typeface="Arial" charset="0"/>
                  </a:rPr>
                  <a:t>STEP 6</a:t>
                </a:r>
              </a:p>
            </p:txBody>
          </p:sp>
        </p:grpSp>
        <p:sp>
          <p:nvSpPr>
            <p:cNvPr id="73" name="Line">
              <a:extLst>
                <a:ext uri="{FF2B5EF4-FFF2-40B4-BE49-F238E27FC236}">
                  <a16:creationId xmlns:a16="http://schemas.microsoft.com/office/drawing/2014/main" id="{B61DAF7C-F5FA-CA4D-9673-327185B46F53}"/>
                </a:ext>
              </a:extLst>
            </p:cNvPr>
            <p:cNvSpPr>
              <a:spLocks noChangeShapeType="1"/>
            </p:cNvSpPr>
            <p:nvPr/>
          </p:nvSpPr>
          <p:spPr bwMode="gray">
            <a:xfrm flipV="1">
              <a:off x="540000" y="1618968"/>
              <a:ext cx="0" cy="1704203"/>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4" name="Line">
              <a:extLst>
                <a:ext uri="{FF2B5EF4-FFF2-40B4-BE49-F238E27FC236}">
                  <a16:creationId xmlns:a16="http://schemas.microsoft.com/office/drawing/2014/main" id="{E9B19F07-92B6-5C42-ABB9-F674CE75A242}"/>
                </a:ext>
              </a:extLst>
            </p:cNvPr>
            <p:cNvSpPr>
              <a:spLocks noChangeShapeType="1"/>
            </p:cNvSpPr>
            <p:nvPr/>
          </p:nvSpPr>
          <p:spPr bwMode="gray">
            <a:xfrm flipV="1">
              <a:off x="2374962" y="4381572"/>
              <a:ext cx="0" cy="169509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5" name="Line">
              <a:extLst>
                <a:ext uri="{FF2B5EF4-FFF2-40B4-BE49-F238E27FC236}">
                  <a16:creationId xmlns:a16="http://schemas.microsoft.com/office/drawing/2014/main" id="{35FCBCBC-F2B9-3543-A9DD-F8CD7B74C5D1}"/>
                </a:ext>
              </a:extLst>
            </p:cNvPr>
            <p:cNvSpPr>
              <a:spLocks noChangeShapeType="1"/>
            </p:cNvSpPr>
            <p:nvPr/>
          </p:nvSpPr>
          <p:spPr bwMode="gray">
            <a:xfrm flipV="1">
              <a:off x="4209922" y="1618969"/>
              <a:ext cx="0" cy="1704202"/>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6" name="Line">
              <a:extLst>
                <a:ext uri="{FF2B5EF4-FFF2-40B4-BE49-F238E27FC236}">
                  <a16:creationId xmlns:a16="http://schemas.microsoft.com/office/drawing/2014/main" id="{68DD63D8-FB93-F845-B7A1-AC1EF3EADD6F}"/>
                </a:ext>
              </a:extLst>
            </p:cNvPr>
            <p:cNvSpPr>
              <a:spLocks noChangeShapeType="1"/>
            </p:cNvSpPr>
            <p:nvPr userDrawn="1"/>
          </p:nvSpPr>
          <p:spPr bwMode="gray">
            <a:xfrm flipV="1">
              <a:off x="7879844" y="1618969"/>
              <a:ext cx="0" cy="1704202"/>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7" name="Line">
              <a:extLst>
                <a:ext uri="{FF2B5EF4-FFF2-40B4-BE49-F238E27FC236}">
                  <a16:creationId xmlns:a16="http://schemas.microsoft.com/office/drawing/2014/main" id="{20FC4EF6-A10C-9A46-B66D-5AE14AA1F8B9}"/>
                </a:ext>
              </a:extLst>
            </p:cNvPr>
            <p:cNvSpPr>
              <a:spLocks noChangeShapeType="1"/>
            </p:cNvSpPr>
            <p:nvPr/>
          </p:nvSpPr>
          <p:spPr bwMode="gray">
            <a:xfrm flipV="1">
              <a:off x="6044883" y="4381572"/>
              <a:ext cx="0" cy="169509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sp>
          <p:nvSpPr>
            <p:cNvPr id="78" name="Line">
              <a:extLst>
                <a:ext uri="{FF2B5EF4-FFF2-40B4-BE49-F238E27FC236}">
                  <a16:creationId xmlns:a16="http://schemas.microsoft.com/office/drawing/2014/main" id="{B53E7C68-5F8A-074A-8FEF-5E5D36086A2B}"/>
                </a:ext>
              </a:extLst>
            </p:cNvPr>
            <p:cNvSpPr>
              <a:spLocks noChangeShapeType="1"/>
            </p:cNvSpPr>
            <p:nvPr/>
          </p:nvSpPr>
          <p:spPr bwMode="gray">
            <a:xfrm flipV="1">
              <a:off x="9714804" y="4381572"/>
              <a:ext cx="0" cy="169509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dirty="0">
                <a:solidFill>
                  <a:schemeClr val="accent4"/>
                </a:solidFill>
              </a:endParaRPr>
            </a:p>
          </p:txBody>
        </p:sp>
      </p:gr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4" name="Text Placeholder 3">
            <a:extLst>
              <a:ext uri="{FF2B5EF4-FFF2-40B4-BE49-F238E27FC236}">
                <a16:creationId xmlns:a16="http://schemas.microsoft.com/office/drawing/2014/main" id="{E6107375-C0EA-E340-A9AC-A77865E20F61}"/>
              </a:ext>
            </a:extLst>
          </p:cNvPr>
          <p:cNvSpPr>
            <a:spLocks noGrp="1"/>
          </p:cNvSpPr>
          <p:nvPr>
            <p:ph type="body" sz="quarter" idx="12" hasCustomPrompt="1"/>
          </p:nvPr>
        </p:nvSpPr>
        <p:spPr>
          <a:xfrm>
            <a:off x="587877" y="2057400"/>
            <a:ext cx="1943438" cy="1416050"/>
          </a:xfrm>
          <a:prstGeom prst="rect">
            <a:avLst/>
          </a:prstGeom>
        </p:spPr>
        <p:txBody>
          <a:bodyPr vert="horz">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5" name="Text Placeholder 3">
            <a:extLst>
              <a:ext uri="{FF2B5EF4-FFF2-40B4-BE49-F238E27FC236}">
                <a16:creationId xmlns:a16="http://schemas.microsoft.com/office/drawing/2014/main" id="{6F15CF82-2CD0-2E4F-B34F-AC86E00A5A1F}"/>
              </a:ext>
            </a:extLst>
          </p:cNvPr>
          <p:cNvSpPr>
            <a:spLocks noGrp="1"/>
          </p:cNvSpPr>
          <p:nvPr>
            <p:ph type="body" sz="quarter" idx="13" hasCustomPrompt="1"/>
          </p:nvPr>
        </p:nvSpPr>
        <p:spPr>
          <a:xfrm>
            <a:off x="4004177" y="2057400"/>
            <a:ext cx="1943438" cy="1416050"/>
          </a:xfrm>
          <a:prstGeom prst="rect">
            <a:avLst/>
          </a:prstGeom>
        </p:spPr>
        <p:txBody>
          <a:bodyPr vert="horz">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6" name="Text Placeholder 3">
            <a:extLst>
              <a:ext uri="{FF2B5EF4-FFF2-40B4-BE49-F238E27FC236}">
                <a16:creationId xmlns:a16="http://schemas.microsoft.com/office/drawing/2014/main" id="{F4B466D3-DE16-C74A-9FA5-31292178F93C}"/>
              </a:ext>
            </a:extLst>
          </p:cNvPr>
          <p:cNvSpPr>
            <a:spLocks noGrp="1"/>
          </p:cNvSpPr>
          <p:nvPr>
            <p:ph type="body" sz="quarter" idx="14" hasCustomPrompt="1"/>
          </p:nvPr>
        </p:nvSpPr>
        <p:spPr>
          <a:xfrm>
            <a:off x="7420477" y="2057400"/>
            <a:ext cx="1943438" cy="1416050"/>
          </a:xfrm>
          <a:prstGeom prst="rect">
            <a:avLst/>
          </a:prstGeom>
        </p:spPr>
        <p:txBody>
          <a:bodyPr vert="horz">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7" name="Text Placeholder 3">
            <a:extLst>
              <a:ext uri="{FF2B5EF4-FFF2-40B4-BE49-F238E27FC236}">
                <a16:creationId xmlns:a16="http://schemas.microsoft.com/office/drawing/2014/main" id="{AD72481F-6EA1-0D47-A9D4-5D946615D333}"/>
              </a:ext>
            </a:extLst>
          </p:cNvPr>
          <p:cNvSpPr>
            <a:spLocks noGrp="1"/>
          </p:cNvSpPr>
          <p:nvPr>
            <p:ph type="body" sz="quarter" idx="15" hasCustomPrompt="1"/>
          </p:nvPr>
        </p:nvSpPr>
        <p:spPr>
          <a:xfrm>
            <a:off x="2315077" y="4762500"/>
            <a:ext cx="1943438" cy="1416050"/>
          </a:xfrm>
          <a:prstGeom prst="rect">
            <a:avLst/>
          </a:prstGeom>
        </p:spPr>
        <p:txBody>
          <a:bodyPr vert="horz" anchor="b">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8" name="Text Placeholder 3">
            <a:extLst>
              <a:ext uri="{FF2B5EF4-FFF2-40B4-BE49-F238E27FC236}">
                <a16:creationId xmlns:a16="http://schemas.microsoft.com/office/drawing/2014/main" id="{3052959B-018D-4545-8E2B-93429D9EB3F1}"/>
              </a:ext>
            </a:extLst>
          </p:cNvPr>
          <p:cNvSpPr>
            <a:spLocks noGrp="1"/>
          </p:cNvSpPr>
          <p:nvPr>
            <p:ph type="body" sz="quarter" idx="16" hasCustomPrompt="1"/>
          </p:nvPr>
        </p:nvSpPr>
        <p:spPr>
          <a:xfrm>
            <a:off x="5731377" y="4762500"/>
            <a:ext cx="1943438" cy="1416050"/>
          </a:xfrm>
          <a:prstGeom prst="rect">
            <a:avLst/>
          </a:prstGeom>
        </p:spPr>
        <p:txBody>
          <a:bodyPr vert="horz" anchor="b">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69" name="Text Placeholder 3">
            <a:extLst>
              <a:ext uri="{FF2B5EF4-FFF2-40B4-BE49-F238E27FC236}">
                <a16:creationId xmlns:a16="http://schemas.microsoft.com/office/drawing/2014/main" id="{639A20CE-0D6D-EA4E-997F-B0B0A659F909}"/>
              </a:ext>
            </a:extLst>
          </p:cNvPr>
          <p:cNvSpPr>
            <a:spLocks noGrp="1"/>
          </p:cNvSpPr>
          <p:nvPr>
            <p:ph type="body" sz="quarter" idx="17" hasCustomPrompt="1"/>
          </p:nvPr>
        </p:nvSpPr>
        <p:spPr>
          <a:xfrm>
            <a:off x="9147677" y="4762500"/>
            <a:ext cx="1943438" cy="1416050"/>
          </a:xfrm>
          <a:prstGeom prst="rect">
            <a:avLst/>
          </a:prstGeom>
        </p:spPr>
        <p:txBody>
          <a:bodyPr vert="horz" anchor="b">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dirty="0">
                <a:solidFill>
                  <a:srgbClr val="3C3C3B"/>
                </a:solidFill>
              </a:rPr>
              <a:t>Description</a:t>
            </a:r>
          </a:p>
          <a:p>
            <a:pPr>
              <a:lnSpc>
                <a:spcPct val="90000"/>
              </a:lnSpc>
              <a:spcAft>
                <a:spcPts val="750"/>
              </a:spcAft>
            </a:pPr>
            <a:r>
              <a:rPr lang="en-US" sz="1600" dirty="0">
                <a:solidFill>
                  <a:srgbClr val="3C3C3B"/>
                </a:solidFill>
              </a:rPr>
              <a:t>This is a placeholder text. </a:t>
            </a:r>
          </a:p>
        </p:txBody>
      </p:sp>
      <p:sp>
        <p:nvSpPr>
          <p:cNvPr id="3" name="Date Placeholder 2">
            <a:extLst>
              <a:ext uri="{FF2B5EF4-FFF2-40B4-BE49-F238E27FC236}">
                <a16:creationId xmlns:a16="http://schemas.microsoft.com/office/drawing/2014/main" id="{6FF06BA3-6784-E547-88F3-CBAAC862BF3C}"/>
              </a:ext>
            </a:extLst>
          </p:cNvPr>
          <p:cNvSpPr>
            <a:spLocks noGrp="1"/>
          </p:cNvSpPr>
          <p:nvPr>
            <p:ph type="dt" sz="half" idx="18"/>
          </p:nvPr>
        </p:nvSpPr>
        <p:spPr>
          <a:xfrm>
            <a:off x="933278" y="6446965"/>
            <a:ext cx="2743200" cy="169277"/>
          </a:xfrm>
          <a:prstGeom prst="rect">
            <a:avLst/>
          </a:prstGeom>
        </p:spPr>
        <p:txBody>
          <a:bodyPr/>
          <a:lstStyle/>
          <a:p>
            <a:r>
              <a:rPr lang="en-US"/>
              <a:t>©2018 Teradata</a:t>
            </a:r>
            <a:endParaRPr lang="en-US" dirty="0"/>
          </a:p>
        </p:txBody>
      </p:sp>
      <p:sp>
        <p:nvSpPr>
          <p:cNvPr id="85" name="Text Placeholder 12">
            <a:extLst>
              <a:ext uri="{FF2B5EF4-FFF2-40B4-BE49-F238E27FC236}">
                <a16:creationId xmlns:a16="http://schemas.microsoft.com/office/drawing/2014/main" id="{03E96EA5-1DA7-594B-95A9-739E8D4F5F0E}"/>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40852881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B1563E67-09E2-F444-858C-7E24039DA4F1}"/>
              </a:ext>
            </a:extLst>
          </p:cNvPr>
          <p:cNvSpPr/>
          <p:nvPr userDrawn="1"/>
        </p:nvSpPr>
        <p:spPr>
          <a:xfrm>
            <a:off x="3214194" y="2062168"/>
            <a:ext cx="7630346" cy="7180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0" name="Rectangle 89">
            <a:extLst>
              <a:ext uri="{FF2B5EF4-FFF2-40B4-BE49-F238E27FC236}">
                <a16:creationId xmlns:a16="http://schemas.microsoft.com/office/drawing/2014/main" id="{EB56CF9E-20B0-1943-A93F-5E17147D5F34}"/>
              </a:ext>
            </a:extLst>
          </p:cNvPr>
          <p:cNvSpPr/>
          <p:nvPr userDrawn="1"/>
        </p:nvSpPr>
        <p:spPr>
          <a:xfrm>
            <a:off x="3214194" y="3544128"/>
            <a:ext cx="7630346" cy="7180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7" name="Rectangle 96">
            <a:extLst>
              <a:ext uri="{FF2B5EF4-FFF2-40B4-BE49-F238E27FC236}">
                <a16:creationId xmlns:a16="http://schemas.microsoft.com/office/drawing/2014/main" id="{1CA1D731-D82B-6D47-9255-073C25BC0B8A}"/>
              </a:ext>
            </a:extLst>
          </p:cNvPr>
          <p:cNvSpPr/>
          <p:nvPr userDrawn="1"/>
        </p:nvSpPr>
        <p:spPr>
          <a:xfrm>
            <a:off x="3214194" y="5026088"/>
            <a:ext cx="7630346" cy="7180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5" name="Rectangle 44">
            <a:extLst>
              <a:ext uri="{FF2B5EF4-FFF2-40B4-BE49-F238E27FC236}">
                <a16:creationId xmlns:a16="http://schemas.microsoft.com/office/drawing/2014/main" id="{97070A89-EBF4-774D-9668-ED8234298ED3}"/>
              </a:ext>
            </a:extLst>
          </p:cNvPr>
          <p:cNvSpPr/>
          <p:nvPr userDrawn="1"/>
        </p:nvSpPr>
        <p:spPr>
          <a:xfrm>
            <a:off x="3214194" y="2803148"/>
            <a:ext cx="7630346" cy="718019"/>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6" name="Rectangle 95">
            <a:extLst>
              <a:ext uri="{FF2B5EF4-FFF2-40B4-BE49-F238E27FC236}">
                <a16:creationId xmlns:a16="http://schemas.microsoft.com/office/drawing/2014/main" id="{595A8E77-E86E-A840-85C2-21064A4057C3}"/>
              </a:ext>
            </a:extLst>
          </p:cNvPr>
          <p:cNvSpPr/>
          <p:nvPr userDrawn="1"/>
        </p:nvSpPr>
        <p:spPr>
          <a:xfrm>
            <a:off x="3214194" y="4285108"/>
            <a:ext cx="7630346" cy="718019"/>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74" name="Text Placeholder 3">
            <a:extLst>
              <a:ext uri="{FF2B5EF4-FFF2-40B4-BE49-F238E27FC236}">
                <a16:creationId xmlns:a16="http://schemas.microsoft.com/office/drawing/2014/main" id="{7C635BED-B6A6-7149-A6D8-DBB71F5BBEBD}"/>
              </a:ext>
            </a:extLst>
          </p:cNvPr>
          <p:cNvSpPr>
            <a:spLocks noGrp="1"/>
          </p:cNvSpPr>
          <p:nvPr>
            <p:ph type="body" sz="quarter" idx="12" hasCustomPrompt="1"/>
          </p:nvPr>
        </p:nvSpPr>
        <p:spPr>
          <a:xfrm>
            <a:off x="587876" y="20574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1</a:t>
            </a:r>
            <a:br>
              <a:rPr lang="en-US" sz="1600" dirty="0">
                <a:solidFill>
                  <a:srgbClr val="3C3C3B"/>
                </a:solidFill>
              </a:rPr>
            </a:br>
            <a:r>
              <a:rPr lang="en-US" sz="1600" dirty="0">
                <a:solidFill>
                  <a:srgbClr val="3C3C3B"/>
                </a:solidFill>
              </a:rPr>
              <a:t>This is a placeholder</a:t>
            </a:r>
          </a:p>
        </p:txBody>
      </p:sp>
      <p:sp>
        <p:nvSpPr>
          <p:cNvPr id="75" name="Text Placeholder 3">
            <a:extLst>
              <a:ext uri="{FF2B5EF4-FFF2-40B4-BE49-F238E27FC236}">
                <a16:creationId xmlns:a16="http://schemas.microsoft.com/office/drawing/2014/main" id="{3854E2B3-4B22-1E48-94AE-C2049D2A67F3}"/>
              </a:ext>
            </a:extLst>
          </p:cNvPr>
          <p:cNvSpPr>
            <a:spLocks noGrp="1"/>
          </p:cNvSpPr>
          <p:nvPr>
            <p:ph type="body" sz="quarter" idx="13" hasCustomPrompt="1"/>
          </p:nvPr>
        </p:nvSpPr>
        <p:spPr>
          <a:xfrm>
            <a:off x="587876" y="28194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2</a:t>
            </a:r>
            <a:br>
              <a:rPr lang="en-US" sz="1600" dirty="0">
                <a:solidFill>
                  <a:srgbClr val="3C3C3B"/>
                </a:solidFill>
              </a:rPr>
            </a:br>
            <a:r>
              <a:rPr lang="en-US" sz="1600" dirty="0">
                <a:solidFill>
                  <a:srgbClr val="3C3C3B"/>
                </a:solidFill>
              </a:rPr>
              <a:t>This is a placeholder</a:t>
            </a:r>
          </a:p>
        </p:txBody>
      </p:sp>
      <p:sp>
        <p:nvSpPr>
          <p:cNvPr id="76" name="Text Placeholder 3">
            <a:extLst>
              <a:ext uri="{FF2B5EF4-FFF2-40B4-BE49-F238E27FC236}">
                <a16:creationId xmlns:a16="http://schemas.microsoft.com/office/drawing/2014/main" id="{9DC18F9C-D86F-224F-8392-8EEF4E22A93C}"/>
              </a:ext>
            </a:extLst>
          </p:cNvPr>
          <p:cNvSpPr>
            <a:spLocks noGrp="1"/>
          </p:cNvSpPr>
          <p:nvPr>
            <p:ph type="body" sz="quarter" idx="14" hasCustomPrompt="1"/>
          </p:nvPr>
        </p:nvSpPr>
        <p:spPr>
          <a:xfrm>
            <a:off x="587876" y="35560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3</a:t>
            </a:r>
            <a:br>
              <a:rPr lang="en-US" sz="1600" dirty="0">
                <a:solidFill>
                  <a:srgbClr val="3C3C3B"/>
                </a:solidFill>
              </a:rPr>
            </a:br>
            <a:r>
              <a:rPr lang="en-US" sz="1600" dirty="0">
                <a:solidFill>
                  <a:srgbClr val="3C3C3B"/>
                </a:solidFill>
              </a:rPr>
              <a:t>This is a placeholder</a:t>
            </a:r>
          </a:p>
        </p:txBody>
      </p:sp>
      <p:sp>
        <p:nvSpPr>
          <p:cNvPr id="77" name="Text Placeholder 3">
            <a:extLst>
              <a:ext uri="{FF2B5EF4-FFF2-40B4-BE49-F238E27FC236}">
                <a16:creationId xmlns:a16="http://schemas.microsoft.com/office/drawing/2014/main" id="{D91B7531-A0F3-C447-9CB1-D61FFA247762}"/>
              </a:ext>
            </a:extLst>
          </p:cNvPr>
          <p:cNvSpPr>
            <a:spLocks noGrp="1"/>
          </p:cNvSpPr>
          <p:nvPr>
            <p:ph type="body" sz="quarter" idx="15" hasCustomPrompt="1"/>
          </p:nvPr>
        </p:nvSpPr>
        <p:spPr>
          <a:xfrm>
            <a:off x="587876" y="43307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4</a:t>
            </a:r>
            <a:br>
              <a:rPr lang="en-US" sz="1600" dirty="0">
                <a:solidFill>
                  <a:srgbClr val="3C3C3B"/>
                </a:solidFill>
              </a:rPr>
            </a:br>
            <a:r>
              <a:rPr lang="en-US" sz="1600" dirty="0">
                <a:solidFill>
                  <a:srgbClr val="3C3C3B"/>
                </a:solidFill>
              </a:rPr>
              <a:t>This is a placeholder</a:t>
            </a:r>
          </a:p>
        </p:txBody>
      </p:sp>
      <p:sp>
        <p:nvSpPr>
          <p:cNvPr id="78" name="Text Placeholder 3">
            <a:extLst>
              <a:ext uri="{FF2B5EF4-FFF2-40B4-BE49-F238E27FC236}">
                <a16:creationId xmlns:a16="http://schemas.microsoft.com/office/drawing/2014/main" id="{A466836D-C3D2-0849-996D-BFD934F915C2}"/>
              </a:ext>
            </a:extLst>
          </p:cNvPr>
          <p:cNvSpPr>
            <a:spLocks noGrp="1"/>
          </p:cNvSpPr>
          <p:nvPr>
            <p:ph type="body" sz="quarter" idx="16" hasCustomPrompt="1"/>
          </p:nvPr>
        </p:nvSpPr>
        <p:spPr>
          <a:xfrm>
            <a:off x="587876" y="51308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dirty="0">
                <a:solidFill>
                  <a:srgbClr val="3C3C3B"/>
                </a:solidFill>
              </a:rPr>
              <a:t>Subject 5</a:t>
            </a:r>
            <a:br>
              <a:rPr lang="en-US" sz="1600" dirty="0">
                <a:solidFill>
                  <a:srgbClr val="3C3C3B"/>
                </a:solidFill>
              </a:rPr>
            </a:br>
            <a:r>
              <a:rPr lang="en-US" sz="1600" dirty="0">
                <a:solidFill>
                  <a:srgbClr val="3C3C3B"/>
                </a:solidFill>
              </a:rPr>
              <a:t>This is a placeholder</a:t>
            </a:r>
          </a:p>
        </p:txBody>
      </p:sp>
      <p:sp>
        <p:nvSpPr>
          <p:cNvPr id="86" name="TextBox 85">
            <a:extLst>
              <a:ext uri="{FF2B5EF4-FFF2-40B4-BE49-F238E27FC236}">
                <a16:creationId xmlns:a16="http://schemas.microsoft.com/office/drawing/2014/main" id="{3ACA67FE-E27B-5141-868A-E310F8D2F308}"/>
              </a:ext>
            </a:extLst>
          </p:cNvPr>
          <p:cNvSpPr txBox="1"/>
          <p:nvPr userDrawn="1"/>
        </p:nvSpPr>
        <p:spPr>
          <a:xfrm>
            <a:off x="3439479" y="5989109"/>
            <a:ext cx="1809649" cy="246221"/>
          </a:xfrm>
          <a:prstGeom prst="rect">
            <a:avLst/>
          </a:prstGeom>
          <a:noFill/>
        </p:spPr>
        <p:txBody>
          <a:bodyPr wrap="square" lIns="0" tIns="0" rIns="0" bIns="0" rtlCol="0" anchor="ctr" anchorCtr="0">
            <a:spAutoFit/>
          </a:bodyPr>
          <a:lstStyle/>
          <a:p>
            <a:pPr algn="ctr"/>
            <a:r>
              <a:rPr lang="en-US" sz="1600" dirty="0">
                <a:solidFill>
                  <a:srgbClr val="737373"/>
                </a:solidFill>
              </a:rPr>
              <a:t>Q1</a:t>
            </a:r>
          </a:p>
        </p:txBody>
      </p:sp>
      <p:sp>
        <p:nvSpPr>
          <p:cNvPr id="87" name="TextBox 86">
            <a:extLst>
              <a:ext uri="{FF2B5EF4-FFF2-40B4-BE49-F238E27FC236}">
                <a16:creationId xmlns:a16="http://schemas.microsoft.com/office/drawing/2014/main" id="{89D73C7B-FCC3-8549-A146-E4AB8C204C3B}"/>
              </a:ext>
            </a:extLst>
          </p:cNvPr>
          <p:cNvSpPr txBox="1"/>
          <p:nvPr/>
        </p:nvSpPr>
        <p:spPr>
          <a:xfrm>
            <a:off x="5304616" y="5989109"/>
            <a:ext cx="1809649" cy="246221"/>
          </a:xfrm>
          <a:prstGeom prst="rect">
            <a:avLst/>
          </a:prstGeom>
          <a:noFill/>
        </p:spPr>
        <p:txBody>
          <a:bodyPr wrap="square" lIns="0" tIns="0" rIns="0" bIns="0" rtlCol="0" anchor="ctr" anchorCtr="0">
            <a:spAutoFit/>
          </a:bodyPr>
          <a:lstStyle/>
          <a:p>
            <a:pPr algn="ctr"/>
            <a:r>
              <a:rPr lang="en-US" sz="1600" dirty="0">
                <a:solidFill>
                  <a:srgbClr val="737373"/>
                </a:solidFill>
              </a:rPr>
              <a:t>Q2</a:t>
            </a:r>
          </a:p>
        </p:txBody>
      </p:sp>
      <p:sp>
        <p:nvSpPr>
          <p:cNvPr id="88" name="TextBox 87">
            <a:extLst>
              <a:ext uri="{FF2B5EF4-FFF2-40B4-BE49-F238E27FC236}">
                <a16:creationId xmlns:a16="http://schemas.microsoft.com/office/drawing/2014/main" id="{5EC91B4B-DC3D-2C41-9B3D-AA239CA83C59}"/>
              </a:ext>
            </a:extLst>
          </p:cNvPr>
          <p:cNvSpPr txBox="1"/>
          <p:nvPr/>
        </p:nvSpPr>
        <p:spPr>
          <a:xfrm>
            <a:off x="7169753" y="5989109"/>
            <a:ext cx="1809649" cy="246221"/>
          </a:xfrm>
          <a:prstGeom prst="rect">
            <a:avLst/>
          </a:prstGeom>
          <a:noFill/>
        </p:spPr>
        <p:txBody>
          <a:bodyPr wrap="square" lIns="0" tIns="0" rIns="0" bIns="0" rtlCol="0" anchor="ctr" anchorCtr="0">
            <a:spAutoFit/>
          </a:bodyPr>
          <a:lstStyle/>
          <a:p>
            <a:pPr algn="ctr"/>
            <a:r>
              <a:rPr lang="en-US" sz="1600" dirty="0">
                <a:solidFill>
                  <a:srgbClr val="737373"/>
                </a:solidFill>
              </a:rPr>
              <a:t>Q3</a:t>
            </a:r>
          </a:p>
        </p:txBody>
      </p:sp>
      <p:sp>
        <p:nvSpPr>
          <p:cNvPr id="89" name="TextBox 88">
            <a:extLst>
              <a:ext uri="{FF2B5EF4-FFF2-40B4-BE49-F238E27FC236}">
                <a16:creationId xmlns:a16="http://schemas.microsoft.com/office/drawing/2014/main" id="{4461367A-06A8-5741-B834-EC4BB704D47A}"/>
              </a:ext>
            </a:extLst>
          </p:cNvPr>
          <p:cNvSpPr txBox="1"/>
          <p:nvPr/>
        </p:nvSpPr>
        <p:spPr>
          <a:xfrm>
            <a:off x="9034891" y="5989109"/>
            <a:ext cx="1809649" cy="246221"/>
          </a:xfrm>
          <a:prstGeom prst="rect">
            <a:avLst/>
          </a:prstGeom>
          <a:noFill/>
        </p:spPr>
        <p:txBody>
          <a:bodyPr wrap="square" lIns="0" tIns="0" rIns="0" bIns="0" rtlCol="0" anchor="ctr" anchorCtr="0">
            <a:spAutoFit/>
          </a:bodyPr>
          <a:lstStyle/>
          <a:p>
            <a:pPr algn="ctr"/>
            <a:r>
              <a:rPr lang="en-US" sz="1600" dirty="0">
                <a:solidFill>
                  <a:srgbClr val="737373"/>
                </a:solidFill>
              </a:rPr>
              <a:t>Q4</a:t>
            </a:r>
          </a:p>
        </p:txBody>
      </p:sp>
      <p:sp>
        <p:nvSpPr>
          <p:cNvPr id="3" name="Date Placeholder 2">
            <a:extLst>
              <a:ext uri="{FF2B5EF4-FFF2-40B4-BE49-F238E27FC236}">
                <a16:creationId xmlns:a16="http://schemas.microsoft.com/office/drawing/2014/main" id="{187C76F4-D6CE-9448-9637-B895934B0086}"/>
              </a:ext>
            </a:extLst>
          </p:cNvPr>
          <p:cNvSpPr>
            <a:spLocks noGrp="1"/>
          </p:cNvSpPr>
          <p:nvPr userDrawn="1">
            <p:ph type="dt" sz="half" idx="21"/>
          </p:nvPr>
        </p:nvSpPr>
        <p:spPr>
          <a:xfrm>
            <a:off x="933278" y="6446965"/>
            <a:ext cx="2743200" cy="169277"/>
          </a:xfrm>
          <a:prstGeom prst="rect">
            <a:avLst/>
          </a:prstGeom>
        </p:spPr>
        <p:txBody>
          <a:bodyPr/>
          <a:lstStyle/>
          <a:p>
            <a:r>
              <a:rPr lang="en-US"/>
              <a:t>©2018 Teradata</a:t>
            </a:r>
            <a:endParaRPr lang="en-US" dirty="0"/>
          </a:p>
        </p:txBody>
      </p:sp>
      <p:sp>
        <p:nvSpPr>
          <p:cNvPr id="119" name="Text Placeholder 12">
            <a:extLst>
              <a:ext uri="{FF2B5EF4-FFF2-40B4-BE49-F238E27FC236}">
                <a16:creationId xmlns:a16="http://schemas.microsoft.com/office/drawing/2014/main" id="{61232BDE-00AD-5E4D-835F-00C901AC0BCD}"/>
              </a:ext>
            </a:extLst>
          </p:cNvPr>
          <p:cNvSpPr>
            <a:spLocks noGrp="1"/>
          </p:cNvSpPr>
          <p:nvPr userDrawn="1">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grpSp>
        <p:nvGrpSpPr>
          <p:cNvPr id="8" name="Group 7">
            <a:extLst>
              <a:ext uri="{FF2B5EF4-FFF2-40B4-BE49-F238E27FC236}">
                <a16:creationId xmlns:a16="http://schemas.microsoft.com/office/drawing/2014/main" id="{687A9355-D7F6-B846-8FFE-63C2BDF26B1E}"/>
              </a:ext>
            </a:extLst>
          </p:cNvPr>
          <p:cNvGrpSpPr/>
          <p:nvPr userDrawn="1"/>
        </p:nvGrpSpPr>
        <p:grpSpPr>
          <a:xfrm>
            <a:off x="3439479" y="1978088"/>
            <a:ext cx="7405062" cy="3835261"/>
            <a:chOff x="3439479" y="1978088"/>
            <a:chExt cx="7405062" cy="3835261"/>
          </a:xfrm>
        </p:grpSpPr>
        <p:grpSp>
          <p:nvGrpSpPr>
            <p:cNvPr id="7" name="Group 6">
              <a:extLst>
                <a:ext uri="{FF2B5EF4-FFF2-40B4-BE49-F238E27FC236}">
                  <a16:creationId xmlns:a16="http://schemas.microsoft.com/office/drawing/2014/main" id="{A13F8758-2B9B-9E4D-A2FD-621B6C45416B}"/>
                </a:ext>
              </a:extLst>
            </p:cNvPr>
            <p:cNvGrpSpPr/>
            <p:nvPr userDrawn="1"/>
          </p:nvGrpSpPr>
          <p:grpSpPr>
            <a:xfrm>
              <a:off x="3439479" y="1978088"/>
              <a:ext cx="7405062" cy="3828489"/>
              <a:chOff x="3439479" y="1978088"/>
              <a:chExt cx="7405062" cy="3828489"/>
            </a:xfrm>
          </p:grpSpPr>
          <p:cxnSp>
            <p:nvCxnSpPr>
              <p:cNvPr id="32" name="Straight Connector 31">
                <a:extLst>
                  <a:ext uri="{FF2B5EF4-FFF2-40B4-BE49-F238E27FC236}">
                    <a16:creationId xmlns:a16="http://schemas.microsoft.com/office/drawing/2014/main" id="{12524C48-C6AB-6741-9A61-977DC5EA4A70}"/>
                  </a:ext>
                </a:extLst>
              </p:cNvPr>
              <p:cNvCxnSpPr>
                <a:cxnSpLocks/>
              </p:cNvCxnSpPr>
              <p:nvPr userDrawn="1"/>
            </p:nvCxnSpPr>
            <p:spPr>
              <a:xfrm>
                <a:off x="3439479"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18E52FB-6824-1040-A708-7C8BEF363625}"/>
                  </a:ext>
                </a:extLst>
              </p:cNvPr>
              <p:cNvCxnSpPr>
                <a:cxnSpLocks/>
              </p:cNvCxnSpPr>
              <p:nvPr userDrawn="1"/>
            </p:nvCxnSpPr>
            <p:spPr>
              <a:xfrm>
                <a:off x="5290744"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47FA3FC-570D-D74F-8961-01D361A07FB4}"/>
                  </a:ext>
                </a:extLst>
              </p:cNvPr>
              <p:cNvCxnSpPr>
                <a:cxnSpLocks/>
              </p:cNvCxnSpPr>
              <p:nvPr/>
            </p:nvCxnSpPr>
            <p:spPr>
              <a:xfrm>
                <a:off x="7142009"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92AF664-7AD7-3545-A0CE-A241F6D6A6F8}"/>
                  </a:ext>
                </a:extLst>
              </p:cNvPr>
              <p:cNvCxnSpPr>
                <a:cxnSpLocks/>
              </p:cNvCxnSpPr>
              <p:nvPr/>
            </p:nvCxnSpPr>
            <p:spPr>
              <a:xfrm>
                <a:off x="8993274"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3AC58F7-7693-FE4A-BC8A-89CEBF53063F}"/>
                  </a:ext>
                </a:extLst>
              </p:cNvPr>
              <p:cNvCxnSpPr>
                <a:cxnSpLocks/>
              </p:cNvCxnSpPr>
              <p:nvPr/>
            </p:nvCxnSpPr>
            <p:spPr>
              <a:xfrm>
                <a:off x="10844540"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DB98315C-C388-4942-A944-1E026829C1DB}"/>
                </a:ext>
              </a:extLst>
            </p:cNvPr>
            <p:cNvGrpSpPr/>
            <p:nvPr userDrawn="1"/>
          </p:nvGrpSpPr>
          <p:grpSpPr>
            <a:xfrm>
              <a:off x="7583484" y="1990216"/>
              <a:ext cx="949556" cy="3823133"/>
              <a:chOff x="7668267" y="1990216"/>
              <a:chExt cx="949556" cy="3823133"/>
            </a:xfrm>
          </p:grpSpPr>
          <p:cxnSp>
            <p:nvCxnSpPr>
              <p:cNvPr id="107" name="Straight Connector 106">
                <a:extLst>
                  <a:ext uri="{FF2B5EF4-FFF2-40B4-BE49-F238E27FC236}">
                    <a16:creationId xmlns:a16="http://schemas.microsoft.com/office/drawing/2014/main" id="{B9301103-E1BC-A34C-811D-A8AFCC89FC2F}"/>
                  </a:ext>
                </a:extLst>
              </p:cNvPr>
              <p:cNvCxnSpPr/>
              <p:nvPr/>
            </p:nvCxnSpPr>
            <p:spPr>
              <a:xfrm>
                <a:off x="7668267"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A6392F70-E069-F944-90FE-25643099BE1E}"/>
                  </a:ext>
                </a:extLst>
              </p:cNvPr>
              <p:cNvCxnSpPr/>
              <p:nvPr/>
            </p:nvCxnSpPr>
            <p:spPr>
              <a:xfrm>
                <a:off x="8143045"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D5DB290-431D-3647-A94D-468A2C3C7803}"/>
                  </a:ext>
                </a:extLst>
              </p:cNvPr>
              <p:cNvCxnSpPr/>
              <p:nvPr/>
            </p:nvCxnSpPr>
            <p:spPr>
              <a:xfrm>
                <a:off x="8617823"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7CF2D825-D29C-4948-AEE7-B96F39F27ED9}"/>
                </a:ext>
              </a:extLst>
            </p:cNvPr>
            <p:cNvGrpSpPr/>
            <p:nvPr userDrawn="1"/>
          </p:nvGrpSpPr>
          <p:grpSpPr>
            <a:xfrm>
              <a:off x="9435208" y="1990216"/>
              <a:ext cx="949556" cy="3823133"/>
              <a:chOff x="9470044" y="1990216"/>
              <a:chExt cx="949556" cy="3823133"/>
            </a:xfrm>
          </p:grpSpPr>
          <p:cxnSp>
            <p:nvCxnSpPr>
              <p:cNvPr id="111" name="Straight Connector 110">
                <a:extLst>
                  <a:ext uri="{FF2B5EF4-FFF2-40B4-BE49-F238E27FC236}">
                    <a16:creationId xmlns:a16="http://schemas.microsoft.com/office/drawing/2014/main" id="{9B2CD111-05A0-EB49-A36B-6D24D7BDBFAD}"/>
                  </a:ext>
                </a:extLst>
              </p:cNvPr>
              <p:cNvCxnSpPr/>
              <p:nvPr userDrawn="1"/>
            </p:nvCxnSpPr>
            <p:spPr>
              <a:xfrm>
                <a:off x="9470044"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5A14592-D894-1643-AE54-5F9B15A6FB70}"/>
                  </a:ext>
                </a:extLst>
              </p:cNvPr>
              <p:cNvCxnSpPr/>
              <p:nvPr userDrawn="1"/>
            </p:nvCxnSpPr>
            <p:spPr>
              <a:xfrm>
                <a:off x="9944822"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41938DFC-5AAF-B04C-96B7-D0FAD524FD3F}"/>
                  </a:ext>
                </a:extLst>
              </p:cNvPr>
              <p:cNvCxnSpPr/>
              <p:nvPr userDrawn="1"/>
            </p:nvCxnSpPr>
            <p:spPr>
              <a:xfrm>
                <a:off x="10419600"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E052BB69-7304-DC43-BF98-721BF24BF2C7}"/>
                </a:ext>
              </a:extLst>
            </p:cNvPr>
            <p:cNvGrpSpPr/>
            <p:nvPr userDrawn="1"/>
          </p:nvGrpSpPr>
          <p:grpSpPr>
            <a:xfrm>
              <a:off x="5731761" y="1990216"/>
              <a:ext cx="949556" cy="3823133"/>
              <a:chOff x="7668267" y="1990216"/>
              <a:chExt cx="949556" cy="3823133"/>
            </a:xfrm>
          </p:grpSpPr>
          <p:cxnSp>
            <p:nvCxnSpPr>
              <p:cNvPr id="126" name="Straight Connector 125">
                <a:extLst>
                  <a:ext uri="{FF2B5EF4-FFF2-40B4-BE49-F238E27FC236}">
                    <a16:creationId xmlns:a16="http://schemas.microsoft.com/office/drawing/2014/main" id="{500FF8F2-A530-054E-9B4B-7C4279F230C5}"/>
                  </a:ext>
                </a:extLst>
              </p:cNvPr>
              <p:cNvCxnSpPr/>
              <p:nvPr/>
            </p:nvCxnSpPr>
            <p:spPr>
              <a:xfrm>
                <a:off x="7668267"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6D64B6F8-613A-D840-BFED-A2C85A3101CA}"/>
                  </a:ext>
                </a:extLst>
              </p:cNvPr>
              <p:cNvCxnSpPr/>
              <p:nvPr/>
            </p:nvCxnSpPr>
            <p:spPr>
              <a:xfrm>
                <a:off x="8143045"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559F8390-A99F-1248-9FDF-8AD872E0B52A}"/>
                  </a:ext>
                </a:extLst>
              </p:cNvPr>
              <p:cNvCxnSpPr/>
              <p:nvPr/>
            </p:nvCxnSpPr>
            <p:spPr>
              <a:xfrm>
                <a:off x="8617823"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9" name="Group 128">
              <a:extLst>
                <a:ext uri="{FF2B5EF4-FFF2-40B4-BE49-F238E27FC236}">
                  <a16:creationId xmlns:a16="http://schemas.microsoft.com/office/drawing/2014/main" id="{7340AC37-B29D-D546-B7E7-88936BEF6802}"/>
                </a:ext>
              </a:extLst>
            </p:cNvPr>
            <p:cNvGrpSpPr/>
            <p:nvPr userDrawn="1"/>
          </p:nvGrpSpPr>
          <p:grpSpPr>
            <a:xfrm>
              <a:off x="3880038" y="1990216"/>
              <a:ext cx="949556" cy="3823133"/>
              <a:chOff x="7668267" y="1990216"/>
              <a:chExt cx="949556" cy="3823133"/>
            </a:xfrm>
          </p:grpSpPr>
          <p:cxnSp>
            <p:nvCxnSpPr>
              <p:cNvPr id="130" name="Straight Connector 129">
                <a:extLst>
                  <a:ext uri="{FF2B5EF4-FFF2-40B4-BE49-F238E27FC236}">
                    <a16:creationId xmlns:a16="http://schemas.microsoft.com/office/drawing/2014/main" id="{FAB9D86D-3F85-BB47-883B-ADB78354B9A4}"/>
                  </a:ext>
                </a:extLst>
              </p:cNvPr>
              <p:cNvCxnSpPr/>
              <p:nvPr/>
            </p:nvCxnSpPr>
            <p:spPr>
              <a:xfrm>
                <a:off x="7668267"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6C9304D8-7929-E448-99AE-DC90A10B0AD9}"/>
                  </a:ext>
                </a:extLst>
              </p:cNvPr>
              <p:cNvCxnSpPr/>
              <p:nvPr/>
            </p:nvCxnSpPr>
            <p:spPr>
              <a:xfrm>
                <a:off x="8143045"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B177D78-44C8-094C-A9BC-2B93C776B29F}"/>
                  </a:ext>
                </a:extLst>
              </p:cNvPr>
              <p:cNvCxnSpPr/>
              <p:nvPr/>
            </p:nvCxnSpPr>
            <p:spPr>
              <a:xfrm>
                <a:off x="8617823"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sp>
        <p:nvSpPr>
          <p:cNvPr id="81" name="Text Placeholder 80">
            <a:extLst>
              <a:ext uri="{FF2B5EF4-FFF2-40B4-BE49-F238E27FC236}">
                <a16:creationId xmlns:a16="http://schemas.microsoft.com/office/drawing/2014/main" id="{CCEA4F1E-C9DC-EF48-BDC0-145272CE2DE8}"/>
              </a:ext>
            </a:extLst>
          </p:cNvPr>
          <p:cNvSpPr>
            <a:spLocks noGrp="1"/>
          </p:cNvSpPr>
          <p:nvPr>
            <p:ph type="body" sz="quarter" idx="17" hasCustomPrompt="1"/>
          </p:nvPr>
        </p:nvSpPr>
        <p:spPr>
          <a:xfrm>
            <a:off x="3588198" y="28265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dirty="0"/>
              <a:t>Information here</a:t>
            </a:r>
            <a:br>
              <a:rPr lang="en-US" dirty="0"/>
            </a:br>
            <a:r>
              <a:rPr lang="en-US" dirty="0"/>
              <a:t>2 lines available</a:t>
            </a:r>
          </a:p>
        </p:txBody>
      </p:sp>
      <p:sp>
        <p:nvSpPr>
          <p:cNvPr id="82" name="Text Placeholder 80">
            <a:extLst>
              <a:ext uri="{FF2B5EF4-FFF2-40B4-BE49-F238E27FC236}">
                <a16:creationId xmlns:a16="http://schemas.microsoft.com/office/drawing/2014/main" id="{46E45373-D014-9745-B704-183745DD27F5}"/>
              </a:ext>
            </a:extLst>
          </p:cNvPr>
          <p:cNvSpPr>
            <a:spLocks noGrp="1"/>
          </p:cNvSpPr>
          <p:nvPr>
            <p:ph type="body" sz="quarter" idx="18" hasCustomPrompt="1"/>
          </p:nvPr>
        </p:nvSpPr>
        <p:spPr>
          <a:xfrm>
            <a:off x="6344098" y="28265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dirty="0"/>
              <a:t>Information here</a:t>
            </a:r>
            <a:br>
              <a:rPr lang="en-US" dirty="0"/>
            </a:br>
            <a:r>
              <a:rPr lang="en-US" dirty="0"/>
              <a:t>2 lines available</a:t>
            </a:r>
          </a:p>
        </p:txBody>
      </p:sp>
      <p:sp>
        <p:nvSpPr>
          <p:cNvPr id="83" name="Text Placeholder 80">
            <a:extLst>
              <a:ext uri="{FF2B5EF4-FFF2-40B4-BE49-F238E27FC236}">
                <a16:creationId xmlns:a16="http://schemas.microsoft.com/office/drawing/2014/main" id="{E3BC7637-81D8-E047-A07B-1575529F02E3}"/>
              </a:ext>
            </a:extLst>
          </p:cNvPr>
          <p:cNvSpPr>
            <a:spLocks noGrp="1"/>
          </p:cNvSpPr>
          <p:nvPr>
            <p:ph type="body" sz="quarter" idx="19" hasCustomPrompt="1"/>
          </p:nvPr>
        </p:nvSpPr>
        <p:spPr>
          <a:xfrm>
            <a:off x="6610798" y="21661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dirty="0"/>
              <a:t>Information here</a:t>
            </a:r>
            <a:br>
              <a:rPr lang="en-US" dirty="0"/>
            </a:br>
            <a:r>
              <a:rPr lang="en-US" dirty="0"/>
              <a:t>2 lines available</a:t>
            </a:r>
          </a:p>
        </p:txBody>
      </p:sp>
      <p:sp>
        <p:nvSpPr>
          <p:cNvPr id="85" name="Text Placeholder 80">
            <a:extLst>
              <a:ext uri="{FF2B5EF4-FFF2-40B4-BE49-F238E27FC236}">
                <a16:creationId xmlns:a16="http://schemas.microsoft.com/office/drawing/2014/main" id="{9DD81288-7DB3-774A-ACE8-8FDA4B1A23A8}"/>
              </a:ext>
            </a:extLst>
          </p:cNvPr>
          <p:cNvSpPr>
            <a:spLocks noGrp="1"/>
          </p:cNvSpPr>
          <p:nvPr>
            <p:ph type="body" sz="quarter" idx="20" hasCustomPrompt="1"/>
          </p:nvPr>
        </p:nvSpPr>
        <p:spPr>
          <a:xfrm>
            <a:off x="3588198" y="34996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dirty="0"/>
              <a:t>Information here</a:t>
            </a:r>
            <a:br>
              <a:rPr lang="en-US" dirty="0"/>
            </a:br>
            <a:r>
              <a:rPr lang="en-US" dirty="0"/>
              <a:t>2 lines available</a:t>
            </a:r>
          </a:p>
        </p:txBody>
      </p:sp>
    </p:spTree>
    <p:extLst>
      <p:ext uri="{BB962C8B-B14F-4D97-AF65-F5344CB8AC3E}">
        <p14:creationId xmlns:p14="http://schemas.microsoft.com/office/powerpoint/2010/main" val="309127552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End Slid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C7F7CF2-A577-2546-9316-0CC2160E4A6F}"/>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2" name="Rectangle 21">
            <a:extLst>
              <a:ext uri="{FF2B5EF4-FFF2-40B4-BE49-F238E27FC236}">
                <a16:creationId xmlns:a16="http://schemas.microsoft.com/office/drawing/2014/main" id="{2FF2EC81-72AE-A74F-A934-235E12C98EA9}"/>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0" name="Rectangle 9">
            <a:extLst>
              <a:ext uri="{FF2B5EF4-FFF2-40B4-BE49-F238E27FC236}">
                <a16:creationId xmlns:a16="http://schemas.microsoft.com/office/drawing/2014/main" id="{55231912-DD3F-DA41-B87E-CFF4C88B787B}"/>
              </a:ext>
            </a:extLst>
          </p:cNvPr>
          <p:cNvSpPr/>
          <p:nvPr/>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CEA93CFA-D12D-1748-9E4C-3BBC9D29AA4B}"/>
              </a:ext>
            </a:extLst>
          </p:cNvPr>
          <p:cNvPicPr>
            <a:picLocks noChangeAspect="1"/>
          </p:cNvPicPr>
          <p:nvPr/>
        </p:nvPicPr>
        <p:blipFill>
          <a:blip r:embed="rId2"/>
          <a:stretch>
            <a:fillRect/>
          </a:stretch>
        </p:blipFill>
        <p:spPr>
          <a:xfrm>
            <a:off x="5200774" y="5441338"/>
            <a:ext cx="1787250" cy="339352"/>
          </a:xfrm>
          <a:prstGeom prst="rect">
            <a:avLst/>
          </a:prstGeom>
        </p:spPr>
      </p:pic>
      <p:sp>
        <p:nvSpPr>
          <p:cNvPr id="12" name="TextBox 11">
            <a:extLst>
              <a:ext uri="{FF2B5EF4-FFF2-40B4-BE49-F238E27FC236}">
                <a16:creationId xmlns:a16="http://schemas.microsoft.com/office/drawing/2014/main" id="{BD0299BF-3553-784B-AB74-5F461FA0CDB4}"/>
              </a:ext>
            </a:extLst>
          </p:cNvPr>
          <p:cNvSpPr txBox="1"/>
          <p:nvPr/>
        </p:nvSpPr>
        <p:spPr>
          <a:xfrm>
            <a:off x="-1" y="3148520"/>
            <a:ext cx="12188801" cy="707886"/>
          </a:xfrm>
          <a:prstGeom prst="rect">
            <a:avLst/>
          </a:prstGeom>
          <a:noFill/>
        </p:spPr>
        <p:txBody>
          <a:bodyPr wrap="square" rtlCol="0">
            <a:spAutoFit/>
          </a:bodyPr>
          <a:lstStyle/>
          <a:p>
            <a:pPr algn="ctr"/>
            <a:r>
              <a:rPr lang="en-US" sz="4000" b="0" dirty="0">
                <a:solidFill>
                  <a:schemeClr val="accent1"/>
                </a:solidFill>
              </a:rPr>
              <a:t>Thank you.</a:t>
            </a:r>
          </a:p>
        </p:txBody>
      </p:sp>
      <p:sp>
        <p:nvSpPr>
          <p:cNvPr id="15" name="TextBox 14">
            <a:extLst>
              <a:ext uri="{FF2B5EF4-FFF2-40B4-BE49-F238E27FC236}">
                <a16:creationId xmlns:a16="http://schemas.microsoft.com/office/drawing/2014/main" id="{12A0EDCA-D6E9-4749-ADC1-6D9106036384}"/>
              </a:ext>
            </a:extLst>
          </p:cNvPr>
          <p:cNvSpPr txBox="1"/>
          <p:nvPr/>
        </p:nvSpPr>
        <p:spPr>
          <a:xfrm>
            <a:off x="-3200" y="5992626"/>
            <a:ext cx="12195200" cy="294632"/>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000" b="1" dirty="0">
                <a:solidFill>
                  <a:schemeClr val="bg2"/>
                </a:solidFill>
                <a:latin typeface="Arial" panose="020B0604020202020204" pitchFamily="34" charset="0"/>
                <a:cs typeface="Arial" panose="020B0604020202020204" pitchFamily="34" charset="0"/>
              </a:rPr>
              <a:t>©2018 Teradata</a:t>
            </a:r>
            <a:endParaRPr lang="en-US" sz="1000" b="1" dirty="0">
              <a:solidFill>
                <a:schemeClr val="bg2"/>
              </a:solidFill>
              <a:effectLst/>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C5A011A7-DFB2-DB44-9E1C-CC59AB0FCB81}"/>
              </a:ext>
            </a:extLst>
          </p:cNvPr>
          <p:cNvSpPr/>
          <p:nvPr userDrawn="1"/>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43DA471-06B7-A040-918A-DAFBF85F49A3}"/>
              </a:ext>
            </a:extLst>
          </p:cNvPr>
          <p:cNvPicPr>
            <a:picLocks noChangeAspect="1"/>
          </p:cNvPicPr>
          <p:nvPr userDrawn="1"/>
        </p:nvPicPr>
        <p:blipFill>
          <a:blip r:embed="rId2"/>
          <a:stretch>
            <a:fillRect/>
          </a:stretch>
        </p:blipFill>
        <p:spPr>
          <a:xfrm>
            <a:off x="5200774" y="5441338"/>
            <a:ext cx="1787250" cy="339352"/>
          </a:xfrm>
          <a:prstGeom prst="rect">
            <a:avLst/>
          </a:prstGeom>
        </p:spPr>
      </p:pic>
      <p:sp>
        <p:nvSpPr>
          <p:cNvPr id="17" name="TextBox 16">
            <a:extLst>
              <a:ext uri="{FF2B5EF4-FFF2-40B4-BE49-F238E27FC236}">
                <a16:creationId xmlns:a16="http://schemas.microsoft.com/office/drawing/2014/main" id="{8E0CA0D1-A0A5-134A-8AB5-0B7C7F583103}"/>
              </a:ext>
            </a:extLst>
          </p:cNvPr>
          <p:cNvSpPr txBox="1"/>
          <p:nvPr userDrawn="1"/>
        </p:nvSpPr>
        <p:spPr>
          <a:xfrm>
            <a:off x="-1" y="3148520"/>
            <a:ext cx="12188801" cy="707886"/>
          </a:xfrm>
          <a:prstGeom prst="rect">
            <a:avLst/>
          </a:prstGeom>
          <a:noFill/>
        </p:spPr>
        <p:txBody>
          <a:bodyPr wrap="square" rtlCol="0">
            <a:spAutoFit/>
          </a:bodyPr>
          <a:lstStyle/>
          <a:p>
            <a:pPr algn="ctr"/>
            <a:r>
              <a:rPr lang="en-US" sz="4000" b="1" dirty="0">
                <a:solidFill>
                  <a:schemeClr val="accent1"/>
                </a:solidFill>
              </a:rPr>
              <a:t>Thank you.</a:t>
            </a:r>
          </a:p>
        </p:txBody>
      </p:sp>
      <p:sp>
        <p:nvSpPr>
          <p:cNvPr id="19" name="TextBox 18">
            <a:extLst>
              <a:ext uri="{FF2B5EF4-FFF2-40B4-BE49-F238E27FC236}">
                <a16:creationId xmlns:a16="http://schemas.microsoft.com/office/drawing/2014/main" id="{BBA04D5B-D99C-3C4B-814D-424772DC760E}"/>
              </a:ext>
            </a:extLst>
          </p:cNvPr>
          <p:cNvSpPr txBox="1"/>
          <p:nvPr userDrawn="1"/>
        </p:nvSpPr>
        <p:spPr>
          <a:xfrm>
            <a:off x="311727" y="6048004"/>
            <a:ext cx="11565346" cy="153888"/>
          </a:xfrm>
          <a:prstGeom prst="rect">
            <a:avLst/>
          </a:prstGeom>
          <a:noFill/>
        </p:spPr>
        <p:txBody>
          <a:bodyPr wrap="square" lIns="0" tIns="0" rIns="0" bIns="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b="1" dirty="0">
                <a:solidFill>
                  <a:schemeClr val="bg2"/>
                </a:solidFill>
                <a:latin typeface="Arial" panose="020B0604020202020204" pitchFamily="34" charset="0"/>
                <a:cs typeface="Arial" panose="020B0604020202020204" pitchFamily="34" charset="0"/>
              </a:rPr>
              <a:t>©2018 Teradata</a:t>
            </a:r>
            <a:endParaRPr lang="en-US" sz="1000" b="1" dirty="0">
              <a:solidFill>
                <a:schemeClr val="bg2"/>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28066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F32C0DE-DE8B-6E4D-B8BE-BB336B89F12B}"/>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6" name="Rectangle 15">
            <a:extLst>
              <a:ext uri="{FF2B5EF4-FFF2-40B4-BE49-F238E27FC236}">
                <a16:creationId xmlns:a16="http://schemas.microsoft.com/office/drawing/2014/main" id="{15ECC4F9-716B-3247-9C75-BD4C184CB1C6}"/>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33B2D26A-1641-EA46-BA7A-35D7C54DB8DE}"/>
              </a:ext>
            </a:extLst>
          </p:cNvPr>
          <p:cNvSpPr/>
          <p:nvPr/>
        </p:nvSpPr>
        <p:spPr>
          <a:xfrm>
            <a:off x="311727" y="310394"/>
            <a:ext cx="11565346" cy="62358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3" name="Picture 2">
            <a:extLst>
              <a:ext uri="{FF2B5EF4-FFF2-40B4-BE49-F238E27FC236}">
                <a16:creationId xmlns:a16="http://schemas.microsoft.com/office/drawing/2014/main" id="{F1910982-7169-9644-9935-26CE3BE66F61}"/>
              </a:ext>
            </a:extLst>
          </p:cNvPr>
          <p:cNvPicPr>
            <a:picLocks noChangeAspect="1"/>
          </p:cNvPicPr>
          <p:nvPr userDrawn="1"/>
        </p:nvPicPr>
        <p:blipFill>
          <a:blip r:embed="rId2"/>
          <a:stretch>
            <a:fillRect/>
          </a:stretch>
        </p:blipFill>
        <p:spPr>
          <a:xfrm>
            <a:off x="312149" y="310065"/>
            <a:ext cx="4200144" cy="6236208"/>
          </a:xfrm>
          <a:prstGeom prst="rect">
            <a:avLst/>
          </a:prstGeom>
        </p:spPr>
      </p:pic>
      <p:pic>
        <p:nvPicPr>
          <p:cNvPr id="33" name="Picture 32">
            <a:extLst>
              <a:ext uri="{FF2B5EF4-FFF2-40B4-BE49-F238E27FC236}">
                <a16:creationId xmlns:a16="http://schemas.microsoft.com/office/drawing/2014/main" id="{65F82C4F-DD73-EA47-B15C-8C3440212B1D}"/>
              </a:ext>
            </a:extLst>
          </p:cNvPr>
          <p:cNvPicPr>
            <a:picLocks noChangeAspect="1"/>
          </p:cNvPicPr>
          <p:nvPr/>
        </p:nvPicPr>
        <p:blipFill>
          <a:blip r:embed="rId3"/>
          <a:stretch>
            <a:fillRect/>
          </a:stretch>
        </p:blipFill>
        <p:spPr>
          <a:xfrm>
            <a:off x="819150" y="3163643"/>
            <a:ext cx="2554284" cy="484991"/>
          </a:xfrm>
          <a:prstGeom prst="rect">
            <a:avLst/>
          </a:prstGeom>
        </p:spPr>
      </p:pic>
      <p:sp>
        <p:nvSpPr>
          <p:cNvPr id="10" name="Text Placeholder 9">
            <a:extLst>
              <a:ext uri="{FF2B5EF4-FFF2-40B4-BE49-F238E27FC236}">
                <a16:creationId xmlns:a16="http://schemas.microsoft.com/office/drawing/2014/main" id="{44D7588D-3CDC-1B42-8ED4-243A4AB7CC17}"/>
              </a:ext>
            </a:extLst>
          </p:cNvPr>
          <p:cNvSpPr>
            <a:spLocks noGrp="1"/>
          </p:cNvSpPr>
          <p:nvPr>
            <p:ph type="body" sz="quarter" idx="10" hasCustomPrompt="1"/>
          </p:nvPr>
        </p:nvSpPr>
        <p:spPr bwMode="gray">
          <a:xfrm>
            <a:off x="5070677" y="1132699"/>
            <a:ext cx="6571596" cy="2416413"/>
          </a:xfrm>
          <a:noFill/>
        </p:spPr>
        <p:txBody>
          <a:bodyPr wrap="square" lIns="91440" tIns="0" rIns="91440" bIns="0" anchor="b" anchorCtr="0">
            <a:noAutofit/>
          </a:bodyPr>
          <a:lstStyle>
            <a:lvl1pPr marL="0" indent="0" algn="l">
              <a:lnSpc>
                <a:spcPct val="100000"/>
              </a:lnSpc>
              <a:spcBef>
                <a:spcPts val="200"/>
              </a:spcBef>
              <a:spcAft>
                <a:spcPts val="800"/>
              </a:spcAft>
              <a:buFont typeface="Arial" panose="020B0604020202020204" pitchFamily="34" charset="0"/>
              <a:buChar char="​"/>
              <a:tabLst>
                <a:tab pos="457200" algn="l"/>
              </a:tabLst>
              <a:defRPr sz="3600" b="1">
                <a:solidFill>
                  <a:schemeClr val="accent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dirty="0"/>
              <a:t>Presentation Title Multiple Line Title Length</a:t>
            </a:r>
          </a:p>
        </p:txBody>
      </p:sp>
      <p:sp>
        <p:nvSpPr>
          <p:cNvPr id="11" name="Text Placeholder 9">
            <a:extLst>
              <a:ext uri="{FF2B5EF4-FFF2-40B4-BE49-F238E27FC236}">
                <a16:creationId xmlns:a16="http://schemas.microsoft.com/office/drawing/2014/main" id="{30F43555-58BE-2B4F-8ED4-DB4B47A89657}"/>
              </a:ext>
            </a:extLst>
          </p:cNvPr>
          <p:cNvSpPr>
            <a:spLocks noGrp="1"/>
          </p:cNvSpPr>
          <p:nvPr>
            <p:ph type="body" sz="quarter" idx="14" hasCustomPrompt="1"/>
          </p:nvPr>
        </p:nvSpPr>
        <p:spPr bwMode="gray">
          <a:xfrm>
            <a:off x="5070677" y="3739584"/>
            <a:ext cx="6571596" cy="1269714"/>
          </a:xfrm>
          <a:noFill/>
        </p:spPr>
        <p:txBody>
          <a:bodyPr wrap="square" lIns="91440" tIns="0" rIns="91440" bIns="0" anchor="t"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2400" b="0">
                <a:solidFill>
                  <a:schemeClr val="bg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dirty="0">
                <a:effectLst/>
                <a:latin typeface="Arial" panose="020B0604020202020204" pitchFamily="34" charset="0"/>
              </a:rPr>
              <a:t>Subtitle Placeholder Multiple Line Title </a:t>
            </a:r>
            <a:br>
              <a:rPr lang="en-US" dirty="0">
                <a:effectLst/>
                <a:latin typeface="Arial" panose="020B0604020202020204" pitchFamily="34" charset="0"/>
              </a:rPr>
            </a:br>
            <a:r>
              <a:rPr lang="en-US" dirty="0">
                <a:effectLst/>
                <a:latin typeface="Arial" panose="020B0604020202020204" pitchFamily="34" charset="0"/>
              </a:rPr>
              <a:t>Length Which Extends To Two Lines</a:t>
            </a:r>
          </a:p>
        </p:txBody>
      </p:sp>
      <p:sp>
        <p:nvSpPr>
          <p:cNvPr id="13" name="Text Placeholder 9">
            <a:extLst>
              <a:ext uri="{FF2B5EF4-FFF2-40B4-BE49-F238E27FC236}">
                <a16:creationId xmlns:a16="http://schemas.microsoft.com/office/drawing/2014/main" id="{B8489C6D-2ED7-C047-B694-B028CBDA195F}"/>
              </a:ext>
            </a:extLst>
          </p:cNvPr>
          <p:cNvSpPr>
            <a:spLocks noGrp="1"/>
          </p:cNvSpPr>
          <p:nvPr>
            <p:ph type="body" sz="quarter" idx="15" hasCustomPrompt="1"/>
          </p:nvPr>
        </p:nvSpPr>
        <p:spPr bwMode="gray">
          <a:xfrm>
            <a:off x="5070677" y="5137104"/>
            <a:ext cx="6571596" cy="643718"/>
          </a:xfrm>
          <a:noFill/>
        </p:spPr>
        <p:txBody>
          <a:bodyPr wrap="square" lIns="91440" tIns="0" rIns="91440" bIns="0" anchor="b"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1800" b="0">
                <a:solidFill>
                  <a:schemeClr val="bg1">
                    <a:lumMod val="85000"/>
                  </a:schemeClr>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None/>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b="1" dirty="0">
                <a:effectLst/>
                <a:latin typeface="Arial" panose="020B0604020202020204" pitchFamily="34" charset="0"/>
              </a:rPr>
              <a:t>Presenter Name</a:t>
            </a:r>
            <a:r>
              <a:rPr lang="en-US" dirty="0">
                <a:effectLst/>
                <a:latin typeface="Arial" panose="020B0604020202020204" pitchFamily="34" charset="0"/>
              </a:rPr>
              <a:t>, Presenter Title </a:t>
            </a:r>
            <a:br>
              <a:rPr lang="en-US" dirty="0">
                <a:effectLst/>
                <a:latin typeface="Arial" panose="020B0604020202020204" pitchFamily="34" charset="0"/>
              </a:rPr>
            </a:br>
            <a:r>
              <a:rPr lang="en-US" dirty="0">
                <a:effectLst/>
                <a:latin typeface="Arial" panose="020B0604020202020204" pitchFamily="34" charset="0"/>
              </a:rPr>
              <a:t>Month #, 2018</a:t>
            </a:r>
          </a:p>
        </p:txBody>
      </p:sp>
    </p:spTree>
    <p:extLst>
      <p:ext uri="{BB962C8B-B14F-4D97-AF65-F5344CB8AC3E}">
        <p14:creationId xmlns:p14="http://schemas.microsoft.com/office/powerpoint/2010/main" val="4023011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FB5B278-83B7-3046-8766-F3AC294D9E84}"/>
              </a:ext>
            </a:extLst>
          </p:cNvPr>
          <p:cNvSpPr>
            <a:spLocks noGrp="1"/>
          </p:cNvSpPr>
          <p:nvPr>
            <p:ph type="title" hasCustomPrompt="1"/>
          </p:nvPr>
        </p:nvSpPr>
        <p:spPr/>
        <p:txBody>
          <a:bodyPr/>
          <a:lstStyle/>
          <a:p>
            <a:r>
              <a:rPr lang="en-US" dirty="0"/>
              <a:t>Agenda</a:t>
            </a:r>
          </a:p>
        </p:txBody>
      </p:sp>
      <p:sp>
        <p:nvSpPr>
          <p:cNvPr id="10" name="Date Placeholder 9">
            <a:extLst>
              <a:ext uri="{FF2B5EF4-FFF2-40B4-BE49-F238E27FC236}">
                <a16:creationId xmlns:a16="http://schemas.microsoft.com/office/drawing/2014/main" id="{C932055F-9606-2248-AEDA-885B4F3090AB}"/>
              </a:ext>
            </a:extLst>
          </p:cNvPr>
          <p:cNvSpPr>
            <a:spLocks noGrp="1"/>
          </p:cNvSpPr>
          <p:nvPr>
            <p:ph type="dt" sz="half" idx="15"/>
          </p:nvPr>
        </p:nvSpPr>
        <p:spPr>
          <a:xfrm>
            <a:off x="933278" y="6446965"/>
            <a:ext cx="2743200" cy="169277"/>
          </a:xfrm>
          <a:prstGeom prst="rect">
            <a:avLst/>
          </a:prstGeom>
        </p:spPr>
        <p:txBody>
          <a:bodyPr/>
          <a:lstStyle/>
          <a:p>
            <a:r>
              <a:rPr lang="en-US"/>
              <a:t>©2018 Teradata</a:t>
            </a:r>
            <a:endParaRPr lang="en-US" dirty="0"/>
          </a:p>
        </p:txBody>
      </p:sp>
      <p:sp>
        <p:nvSpPr>
          <p:cNvPr id="7" name="Content Placeholder 5">
            <a:extLst>
              <a:ext uri="{FF2B5EF4-FFF2-40B4-BE49-F238E27FC236}">
                <a16:creationId xmlns:a16="http://schemas.microsoft.com/office/drawing/2014/main" id="{ECB34F34-D933-FF46-BAD3-AA030BFB1D74}"/>
              </a:ext>
            </a:extLst>
          </p:cNvPr>
          <p:cNvSpPr>
            <a:spLocks noGrp="1"/>
          </p:cNvSpPr>
          <p:nvPr>
            <p:ph sz="quarter" idx="17"/>
          </p:nvPr>
        </p:nvSpPr>
        <p:spPr>
          <a:xfrm>
            <a:off x="587375" y="1600200"/>
            <a:ext cx="6988175" cy="4610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4081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with Phot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B206701-FB2B-2243-9AF5-4D541356F370}"/>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Content Placeholder 5">
            <a:extLst>
              <a:ext uri="{FF2B5EF4-FFF2-40B4-BE49-F238E27FC236}">
                <a16:creationId xmlns:a16="http://schemas.microsoft.com/office/drawing/2014/main" id="{19C70DF3-C46A-0C4F-9EE9-A292209A1592}"/>
              </a:ext>
            </a:extLst>
          </p:cNvPr>
          <p:cNvSpPr>
            <a:spLocks noGrp="1"/>
          </p:cNvSpPr>
          <p:nvPr>
            <p:ph sz="quarter" idx="18"/>
          </p:nvPr>
        </p:nvSpPr>
        <p:spPr>
          <a:xfrm>
            <a:off x="587375" y="1600200"/>
            <a:ext cx="6988175" cy="4610100"/>
          </a:xfrm>
        </p:spPr>
        <p:txBody>
          <a:bodyPr/>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6987433" cy="715294"/>
          </a:xfrm>
        </p:spPr>
        <p:txBody>
          <a:bodyPr anchor="b">
            <a:noAutofit/>
          </a:bodyPr>
          <a:lstStyle>
            <a:lvl1pPr>
              <a:defRPr lang="en-US" b="1" smtClean="0">
                <a:solidFill>
                  <a:schemeClr val="accent1"/>
                </a:solidFill>
                <a:effectLst/>
              </a:defRPr>
            </a:lvl1pPr>
          </a:lstStyle>
          <a:p>
            <a:r>
              <a:rPr lang="en-US" dirty="0"/>
              <a:t>Agenda</a:t>
            </a:r>
          </a:p>
        </p:txBody>
      </p:sp>
      <p:sp>
        <p:nvSpPr>
          <p:cNvPr id="7" name="Picture Placeholder 6">
            <a:extLst>
              <a:ext uri="{FF2B5EF4-FFF2-40B4-BE49-F238E27FC236}">
                <a16:creationId xmlns:a16="http://schemas.microsoft.com/office/drawing/2014/main" id="{9A2D2736-BFBA-BB47-995A-EF5AB50AE88D}"/>
              </a:ext>
            </a:extLst>
          </p:cNvPr>
          <p:cNvSpPr>
            <a:spLocks noGrp="1"/>
          </p:cNvSpPr>
          <p:nvPr>
            <p:ph type="pic" sz="quarter" idx="14" hasCustomPrompt="1"/>
          </p:nvPr>
        </p:nvSpPr>
        <p:spPr>
          <a:xfrm>
            <a:off x="8355013" y="293688"/>
            <a:ext cx="3532187" cy="6254750"/>
          </a:xfrm>
          <a:prstGeom prst="rect">
            <a:avLst/>
          </a:prstGeom>
        </p:spPr>
        <p:txBody>
          <a:bodyPr anchor="ctr">
            <a:normAutofit/>
          </a:bodyPr>
          <a:lstStyle>
            <a:lvl1pPr marL="0" indent="0" algn="ctr">
              <a:buNone/>
              <a:defRPr sz="2100"/>
            </a:lvl1pPr>
          </a:lstStyle>
          <a:p>
            <a:r>
              <a:rPr lang="en-US" dirty="0"/>
              <a:t>Drag image here or click the icon to prompt image insert</a:t>
            </a:r>
          </a:p>
        </p:txBody>
      </p:sp>
      <p:sp>
        <p:nvSpPr>
          <p:cNvPr id="6" name="Date Placeholder 5">
            <a:extLst>
              <a:ext uri="{FF2B5EF4-FFF2-40B4-BE49-F238E27FC236}">
                <a16:creationId xmlns:a16="http://schemas.microsoft.com/office/drawing/2014/main" id="{42EE1A06-AA3D-9643-BF77-20403566C79E}"/>
              </a:ext>
            </a:extLst>
          </p:cNvPr>
          <p:cNvSpPr>
            <a:spLocks noGrp="1"/>
          </p:cNvSpPr>
          <p:nvPr>
            <p:ph type="dt" sz="half" idx="16"/>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793727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FCB1739-2088-F54F-A6AF-3FF8B473DB03}"/>
              </a:ext>
            </a:extLst>
          </p:cNvPr>
          <p:cNvSpPr>
            <a:spLocks noGrp="1"/>
          </p:cNvSpPr>
          <p:nvPr>
            <p:ph sz="quarter" idx="16"/>
          </p:nvPr>
        </p:nvSpPr>
        <p:spPr>
          <a:xfrm>
            <a:off x="587375" y="2057401"/>
            <a:ext cx="6986588"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
        <p:nvSpPr>
          <p:cNvPr id="3" name="Date Placeholder 2">
            <a:extLst>
              <a:ext uri="{FF2B5EF4-FFF2-40B4-BE49-F238E27FC236}">
                <a16:creationId xmlns:a16="http://schemas.microsoft.com/office/drawing/2014/main" id="{53C8BCFF-4EA4-A542-89AA-6731D741D224}"/>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1801234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 Title Only">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8EBE8CA-3E13-334A-A201-6659DA8D8161}"/>
              </a:ext>
            </a:extLst>
          </p:cNvPr>
          <p:cNvSpPr>
            <a:spLocks noGrp="1"/>
          </p:cNvSpPr>
          <p:nvPr>
            <p:ph sz="quarter" idx="15"/>
          </p:nvPr>
        </p:nvSpPr>
        <p:spPr>
          <a:xfrm>
            <a:off x="587375" y="1600200"/>
            <a:ext cx="6988175" cy="4610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p>
        </p:txBody>
      </p:sp>
      <p:sp>
        <p:nvSpPr>
          <p:cNvPr id="3" name="Date Placeholder 2">
            <a:extLst>
              <a:ext uri="{FF2B5EF4-FFF2-40B4-BE49-F238E27FC236}">
                <a16:creationId xmlns:a16="http://schemas.microsoft.com/office/drawing/2014/main" id="{BF71A50F-18DA-BB46-847F-5CC3413F022F}"/>
              </a:ext>
            </a:extLst>
          </p:cNvPr>
          <p:cNvSpPr>
            <a:spLocks noGrp="1"/>
          </p:cNvSpPr>
          <p:nvPr>
            <p:ph type="dt" sz="half" idx="13"/>
          </p:nvPr>
        </p:nvSpPr>
        <p:spPr>
          <a:xfrm>
            <a:off x="933278" y="6446965"/>
            <a:ext cx="2743200" cy="169277"/>
          </a:xfrm>
          <a:prstGeom prst="rect">
            <a:avLst/>
          </a:prstGeom>
        </p:spPr>
        <p:txBody>
          <a:bodyPr/>
          <a:lstStyle/>
          <a:p>
            <a:r>
              <a:rPr lang="en-US"/>
              <a:t>©2018 Teradata</a:t>
            </a:r>
            <a:endParaRPr lang="en-US" dirty="0"/>
          </a:p>
        </p:txBody>
      </p:sp>
    </p:spTree>
    <p:extLst>
      <p:ext uri="{BB962C8B-B14F-4D97-AF65-F5344CB8AC3E}">
        <p14:creationId xmlns:p14="http://schemas.microsoft.com/office/powerpoint/2010/main" val="4195313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B1174DBC-EE7D-794C-95F9-AD83E5AC472C}"/>
              </a:ext>
            </a:extLst>
          </p:cNvPr>
          <p:cNvSpPr>
            <a:spLocks noGrp="1"/>
          </p:cNvSpPr>
          <p:nvPr>
            <p:ph type="dt" sz="half" idx="14"/>
          </p:nvPr>
        </p:nvSpPr>
        <p:spPr>
          <a:xfrm>
            <a:off x="933278" y="6446965"/>
            <a:ext cx="2743200" cy="169277"/>
          </a:xfrm>
          <a:prstGeom prst="rect">
            <a:avLst/>
          </a:prstGeom>
        </p:spPr>
        <p:txBody>
          <a:bodyPr/>
          <a:lstStyle/>
          <a:p>
            <a:r>
              <a:rPr lang="en-US"/>
              <a:t>©2018 Teradata</a:t>
            </a:r>
            <a:endParaRPr lang="en-US" dirty="0"/>
          </a:p>
        </p:txBody>
      </p:sp>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p:nvPr>
        </p:nvSpPr>
        <p:spPr>
          <a:xfrm>
            <a:off x="587375" y="2057594"/>
            <a:ext cx="5007082" cy="41527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p:nvPr>
        </p:nvSpPr>
        <p:spPr>
          <a:xfrm>
            <a:off x="6096000" y="2057400"/>
            <a:ext cx="5007082" cy="41523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12">
            <a:extLst>
              <a:ext uri="{FF2B5EF4-FFF2-40B4-BE49-F238E27FC236}">
                <a16:creationId xmlns:a16="http://schemas.microsoft.com/office/drawing/2014/main" id="{9F08E5DE-9306-334B-B203-7864E801E192}"/>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dirty="0"/>
              <a:t>Subtitle Placeholder</a:t>
            </a:r>
          </a:p>
        </p:txBody>
      </p:sp>
    </p:spTree>
    <p:extLst>
      <p:ext uri="{BB962C8B-B14F-4D97-AF65-F5344CB8AC3E}">
        <p14:creationId xmlns:p14="http://schemas.microsoft.com/office/powerpoint/2010/main" val="2891998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 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3" name="Date Placeholder 2">
            <a:extLst>
              <a:ext uri="{FF2B5EF4-FFF2-40B4-BE49-F238E27FC236}">
                <a16:creationId xmlns:a16="http://schemas.microsoft.com/office/drawing/2014/main" id="{B1174DBC-EE7D-794C-95F9-AD83E5AC472C}"/>
              </a:ext>
            </a:extLst>
          </p:cNvPr>
          <p:cNvSpPr>
            <a:spLocks noGrp="1"/>
          </p:cNvSpPr>
          <p:nvPr>
            <p:ph type="dt" sz="half" idx="14"/>
          </p:nvPr>
        </p:nvSpPr>
        <p:spPr>
          <a:xfrm>
            <a:off x="933278" y="6446965"/>
            <a:ext cx="2743200" cy="169277"/>
          </a:xfrm>
          <a:prstGeom prst="rect">
            <a:avLst/>
          </a:prstGeom>
        </p:spPr>
        <p:txBody>
          <a:bodyPr/>
          <a:lstStyle/>
          <a:p>
            <a:r>
              <a:rPr lang="en-US"/>
              <a:t>©2018 Teradata</a:t>
            </a:r>
            <a:endParaRPr lang="en-US" dirty="0"/>
          </a:p>
        </p:txBody>
      </p:sp>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p:nvPr>
        </p:nvSpPr>
        <p:spPr>
          <a:xfrm>
            <a:off x="587375" y="1600200"/>
            <a:ext cx="5007082" cy="4610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p:nvPr>
        </p:nvSpPr>
        <p:spPr>
          <a:xfrm>
            <a:off x="6096000" y="1600046"/>
            <a:ext cx="5007082" cy="46096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48202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F56FA7-97CD-CC44-A8FE-03ECA54A4B10}"/>
              </a:ext>
            </a:extLst>
          </p:cNvPr>
          <p:cNvSpPr>
            <a:spLocks noGrp="1"/>
          </p:cNvSpPr>
          <p:nvPr>
            <p:ph type="title"/>
          </p:nvPr>
        </p:nvSpPr>
        <p:spPr>
          <a:xfrm>
            <a:off x="587482" y="395492"/>
            <a:ext cx="10515600" cy="715294"/>
          </a:xfrm>
          <a:prstGeom prst="rect">
            <a:avLst/>
          </a:prstGeom>
        </p:spPr>
        <p:txBody>
          <a:bodyPr vert="horz" lIns="91440" tIns="45720" rIns="91440" bIns="45720" rtlCol="0" anchor="b" anchorCtr="0">
            <a:noAutofit/>
          </a:bodyPr>
          <a:lstStyle/>
          <a:p>
            <a:r>
              <a:rPr lang="en-US"/>
              <a:t>Click to edit Master title style</a:t>
            </a:r>
            <a:endParaRPr lang="en-US" dirty="0"/>
          </a:p>
        </p:txBody>
      </p:sp>
      <p:pic>
        <p:nvPicPr>
          <p:cNvPr id="6" name="Picture 5">
            <a:extLst>
              <a:ext uri="{FF2B5EF4-FFF2-40B4-BE49-F238E27FC236}">
                <a16:creationId xmlns:a16="http://schemas.microsoft.com/office/drawing/2014/main" id="{8624ABD9-A1BC-F54C-83F3-D55EF0575089}"/>
              </a:ext>
            </a:extLst>
          </p:cNvPr>
          <p:cNvPicPr>
            <a:picLocks noChangeAspect="1"/>
          </p:cNvPicPr>
          <p:nvPr userDrawn="1"/>
        </p:nvPicPr>
        <p:blipFill>
          <a:blip r:embed="rId31"/>
          <a:stretch>
            <a:fillRect/>
          </a:stretch>
        </p:blipFill>
        <p:spPr>
          <a:xfrm>
            <a:off x="10413670" y="6349429"/>
            <a:ext cx="1140032" cy="215339"/>
          </a:xfrm>
          <a:prstGeom prst="rect">
            <a:avLst/>
          </a:prstGeom>
        </p:spPr>
      </p:pic>
      <p:sp>
        <p:nvSpPr>
          <p:cNvPr id="7" name="Text Placeholder 13">
            <a:extLst>
              <a:ext uri="{FF2B5EF4-FFF2-40B4-BE49-F238E27FC236}">
                <a16:creationId xmlns:a16="http://schemas.microsoft.com/office/drawing/2014/main" id="{AB083E24-8154-9543-A6CC-28C5F5B3C69F}"/>
              </a:ext>
            </a:extLst>
          </p:cNvPr>
          <p:cNvSpPr txBox="1">
            <a:spLocks/>
          </p:cNvSpPr>
          <p:nvPr/>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dirty="0">
                <a:solidFill>
                  <a:schemeClr val="bg1">
                    <a:lumMod val="85000"/>
                  </a:schemeClr>
                </a:solidFill>
                <a:effectLst/>
                <a:latin typeface="Arial" panose="020B0604020202020204" pitchFamily="34" charset="0"/>
                <a:ea typeface="+mn-ea"/>
                <a:cs typeface="Arial" panose="020B0604020202020204" pitchFamily="34" charset="0"/>
              </a:rPr>
              <a:t>     </a:t>
            </a:r>
            <a:endParaRPr lang="en-US" sz="1000" dirty="0">
              <a:solidFill>
                <a:schemeClr val="tx2"/>
              </a:solidFill>
            </a:endParaRPr>
          </a:p>
        </p:txBody>
      </p:sp>
      <p:sp>
        <p:nvSpPr>
          <p:cNvPr id="13" name="Date Placeholder 12">
            <a:extLst>
              <a:ext uri="{FF2B5EF4-FFF2-40B4-BE49-F238E27FC236}">
                <a16:creationId xmlns:a16="http://schemas.microsoft.com/office/drawing/2014/main" id="{66331420-2A96-264C-8710-CDCAFB346929}"/>
              </a:ext>
            </a:extLst>
          </p:cNvPr>
          <p:cNvSpPr>
            <a:spLocks noGrp="1"/>
          </p:cNvSpPr>
          <p:nvPr>
            <p:ph type="dt" sz="half" idx="2"/>
          </p:nvPr>
        </p:nvSpPr>
        <p:spPr>
          <a:xfrm>
            <a:off x="933278" y="6446965"/>
            <a:ext cx="2743200" cy="169277"/>
          </a:xfrm>
          <a:prstGeom prst="rect">
            <a:avLst/>
          </a:prstGeom>
        </p:spPr>
        <p:txBody>
          <a:bodyPr vert="horz" lIns="0" tIns="0" rIns="0" bIns="0" rtlCol="0" anchor="ctr">
            <a:spAutoFit/>
          </a:bodyPr>
          <a:lstStyle>
            <a:lvl1pPr algn="l">
              <a:defRPr sz="1100">
                <a:solidFill>
                  <a:schemeClr val="tx2"/>
                </a:solidFill>
              </a:defRPr>
            </a:lvl1pPr>
          </a:lstStyle>
          <a:p>
            <a:r>
              <a:rPr lang="en-US"/>
              <a:t>©2018 Teradata</a:t>
            </a:r>
            <a:endParaRPr lang="en-US" dirty="0"/>
          </a:p>
        </p:txBody>
      </p:sp>
      <p:sp>
        <p:nvSpPr>
          <p:cNvPr id="19" name="Text Placeholder 18">
            <a:extLst>
              <a:ext uri="{FF2B5EF4-FFF2-40B4-BE49-F238E27FC236}">
                <a16:creationId xmlns:a16="http://schemas.microsoft.com/office/drawing/2014/main" id="{45ADBA48-0344-6447-B080-904752F0BE9F}"/>
              </a:ext>
            </a:extLst>
          </p:cNvPr>
          <p:cNvSpPr>
            <a:spLocks noGrp="1"/>
          </p:cNvSpPr>
          <p:nvPr>
            <p:ph type="body" idx="1"/>
          </p:nvPr>
        </p:nvSpPr>
        <p:spPr>
          <a:xfrm>
            <a:off x="587482" y="1600200"/>
            <a:ext cx="10515600" cy="4610100"/>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2">
            <a:extLst>
              <a:ext uri="{FF2B5EF4-FFF2-40B4-BE49-F238E27FC236}">
                <a16:creationId xmlns:a16="http://schemas.microsoft.com/office/drawing/2014/main" id="{B830761E-1058-AE46-808B-05F1BF8A8B23}"/>
              </a:ext>
            </a:extLst>
          </p:cNvPr>
          <p:cNvSpPr/>
          <p:nvPr userDrawn="1"/>
        </p:nvSpPr>
        <p:spPr>
          <a:xfrm>
            <a:off x="587482" y="6446965"/>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dirty="0">
              <a:solidFill>
                <a:schemeClr val="accent1"/>
              </a:solidFill>
            </a:endParaRPr>
          </a:p>
        </p:txBody>
      </p:sp>
      <p:sp>
        <p:nvSpPr>
          <p:cNvPr id="4" name="Footer Placeholder 3">
            <a:extLst>
              <a:ext uri="{FF2B5EF4-FFF2-40B4-BE49-F238E27FC236}">
                <a16:creationId xmlns:a16="http://schemas.microsoft.com/office/drawing/2014/main" id="{7DE3568E-EAC8-6549-804F-A3A438B67A4A}"/>
              </a:ext>
            </a:extLst>
          </p:cNvPr>
          <p:cNvSpPr>
            <a:spLocks noGrp="1"/>
          </p:cNvSpPr>
          <p:nvPr>
            <p:ph type="ftr" sz="quarter" idx="3"/>
          </p:nvPr>
        </p:nvSpPr>
        <p:spPr>
          <a:xfrm>
            <a:off x="4038600" y="6454273"/>
            <a:ext cx="4114800" cy="169277"/>
          </a:xfrm>
          <a:prstGeom prst="rect">
            <a:avLst/>
          </a:prstGeom>
        </p:spPr>
        <p:txBody>
          <a:bodyPr vert="horz" lIns="0" tIns="0" rIns="0" bIns="0" rtlCol="0" anchor="ctr">
            <a:spAutoFit/>
          </a:bodyPr>
          <a:lstStyle>
            <a:lvl1pPr algn="ctr">
              <a:defRPr sz="1100">
                <a:solidFill>
                  <a:schemeClr val="tx1">
                    <a:tint val="75000"/>
                  </a:schemeClr>
                </a:solidFill>
              </a:defRPr>
            </a:lvl1pPr>
          </a:lstStyle>
          <a:p>
            <a:endParaRPr lang="en-US"/>
          </a:p>
        </p:txBody>
      </p:sp>
    </p:spTree>
    <p:extLst>
      <p:ext uri="{BB962C8B-B14F-4D97-AF65-F5344CB8AC3E}">
        <p14:creationId xmlns:p14="http://schemas.microsoft.com/office/powerpoint/2010/main" val="950533664"/>
      </p:ext>
    </p:extLst>
  </p:cSld>
  <p:clrMap bg1="lt1" tx1="dk1" bg2="lt2" tx2="dk2" accent1="accent1" accent2="accent2" accent3="accent3" accent4="accent4" accent5="accent5" accent6="accent6" hlink="hlink" folHlink="folHlink"/>
  <p:sldLayoutIdLst>
    <p:sldLayoutId id="2147483766" r:id="rId1"/>
    <p:sldLayoutId id="2147483773" r:id="rId2"/>
    <p:sldLayoutId id="2147483767" r:id="rId3"/>
    <p:sldLayoutId id="2147483768" r:id="rId4"/>
    <p:sldLayoutId id="2147483769" r:id="rId5"/>
    <p:sldLayoutId id="2147483770" r:id="rId6"/>
    <p:sldLayoutId id="2147483774" r:id="rId7"/>
    <p:sldLayoutId id="2147483771" r:id="rId8"/>
    <p:sldLayoutId id="2147483794" r:id="rId9"/>
    <p:sldLayoutId id="2147483772" r:id="rId10"/>
    <p:sldLayoutId id="2147483775" r:id="rId11"/>
    <p:sldLayoutId id="2147483795" r:id="rId12"/>
    <p:sldLayoutId id="2147483776" r:id="rId13"/>
    <p:sldLayoutId id="2147483796" r:id="rId14"/>
    <p:sldLayoutId id="2147483777" r:id="rId15"/>
    <p:sldLayoutId id="2147483778" r:id="rId16"/>
    <p:sldLayoutId id="2147483779" r:id="rId17"/>
    <p:sldLayoutId id="2147483780" r:id="rId18"/>
    <p:sldLayoutId id="2147483781" r:id="rId19"/>
    <p:sldLayoutId id="2147483782" r:id="rId20"/>
    <p:sldLayoutId id="2147483783" r:id="rId21"/>
    <p:sldLayoutId id="2147483785" r:id="rId22"/>
    <p:sldLayoutId id="2147483786" r:id="rId23"/>
    <p:sldLayoutId id="2147483787" r:id="rId24"/>
    <p:sldLayoutId id="2147483788" r:id="rId25"/>
    <p:sldLayoutId id="2147483789" r:id="rId26"/>
    <p:sldLayoutId id="2147483790" r:id="rId27"/>
    <p:sldLayoutId id="2147483791" r:id="rId28"/>
    <p:sldLayoutId id="2147483793" r:id="rId29"/>
  </p:sldLayoutIdLst>
  <p:hf sldNum="0" hdr="0" ftr="0"/>
  <p:txStyles>
    <p:titleStyle>
      <a:lvl1pPr algn="l" defTabSz="914400" rtl="0" eaLnBrk="1" latinLnBrk="0" hangingPunct="1">
        <a:lnSpc>
          <a:spcPct val="90000"/>
        </a:lnSpc>
        <a:spcBef>
          <a:spcPct val="0"/>
        </a:spcBef>
        <a:buNone/>
        <a:defRPr sz="3100" b="1" i="0" kern="1200">
          <a:solidFill>
            <a:schemeClr val="accent1"/>
          </a:solidFill>
          <a:latin typeface="Arial" panose="020B0604020202020204" pitchFamily="34" charset="0"/>
          <a:ea typeface="+mj-ea"/>
          <a:cs typeface="Arial" panose="020B0604020202020204" pitchFamily="34" charset="0"/>
        </a:defRPr>
      </a:lvl1pPr>
    </p:titleStyle>
    <p:body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3" pos="360">
          <p15:clr>
            <a:srgbClr val="F26B43"/>
          </p15:clr>
        </p15:guide>
        <p15:guide id="24" orient="horz" pos="408">
          <p15:clr>
            <a:srgbClr val="F26B43"/>
          </p15:clr>
        </p15:guide>
        <p15:guide id="25" orient="horz" pos="1008">
          <p15:clr>
            <a:srgbClr val="F26B43"/>
          </p15:clr>
        </p15:guide>
        <p15:guide id="26" orient="horz" pos="3912">
          <p15:clr>
            <a:srgbClr val="F26B43"/>
          </p15:clr>
        </p15:guide>
        <p15:guide id="27" orient="horz" pos="1296">
          <p15:clr>
            <a:srgbClr val="F26B43"/>
          </p15:clr>
        </p15:guide>
        <p15:guide id="28"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56F2B8-F559-8D4B-9557-005342DD8BD3}"/>
              </a:ext>
            </a:extLst>
          </p:cNvPr>
          <p:cNvSpPr>
            <a:spLocks noGrp="1"/>
          </p:cNvSpPr>
          <p:nvPr>
            <p:ph type="body" sz="quarter" idx="10"/>
          </p:nvPr>
        </p:nvSpPr>
        <p:spPr>
          <a:xfrm>
            <a:off x="5070676" y="1132699"/>
            <a:ext cx="6836401" cy="2416413"/>
          </a:xfrm>
        </p:spPr>
        <p:txBody>
          <a:bodyPr/>
          <a:lstStyle/>
          <a:p>
            <a:r>
              <a:rPr lang="en-US" sz="3200" dirty="0"/>
              <a:t>Retail Recommendation Model</a:t>
            </a:r>
          </a:p>
          <a:p>
            <a:r>
              <a:rPr lang="en-US" sz="2800" dirty="0"/>
              <a:t>Teradata Vantage PoC</a:t>
            </a:r>
          </a:p>
        </p:txBody>
      </p:sp>
      <p:sp>
        <p:nvSpPr>
          <p:cNvPr id="3" name="Text Placeholder 2">
            <a:extLst>
              <a:ext uri="{FF2B5EF4-FFF2-40B4-BE49-F238E27FC236}">
                <a16:creationId xmlns:a16="http://schemas.microsoft.com/office/drawing/2014/main" id="{7F13FA02-27D9-6C4E-A7FD-2D702EB26F02}"/>
              </a:ext>
            </a:extLst>
          </p:cNvPr>
          <p:cNvSpPr>
            <a:spLocks noGrp="1"/>
          </p:cNvSpPr>
          <p:nvPr>
            <p:ph type="body" sz="quarter" idx="14"/>
          </p:nvPr>
        </p:nvSpPr>
        <p:spPr/>
        <p:txBody>
          <a:bodyPr/>
          <a:lstStyle/>
          <a:p>
            <a:r>
              <a:rPr lang="en-US" dirty="0"/>
              <a:t>Next Best Offer – Recommending next best products to customers based on their past purchase history and behavior</a:t>
            </a:r>
          </a:p>
        </p:txBody>
      </p:sp>
      <p:sp>
        <p:nvSpPr>
          <p:cNvPr id="4" name="Text Placeholder 3">
            <a:extLst>
              <a:ext uri="{FF2B5EF4-FFF2-40B4-BE49-F238E27FC236}">
                <a16:creationId xmlns:a16="http://schemas.microsoft.com/office/drawing/2014/main" id="{7BAFF609-D9F2-F447-A255-CA58A8EBD956}"/>
              </a:ext>
            </a:extLst>
          </p:cNvPr>
          <p:cNvSpPr>
            <a:spLocks noGrp="1"/>
          </p:cNvSpPr>
          <p:nvPr>
            <p:ph type="body" sz="quarter" idx="15"/>
          </p:nvPr>
        </p:nvSpPr>
        <p:spPr/>
        <p:txBody>
          <a:bodyPr/>
          <a:lstStyle/>
          <a:p>
            <a:r>
              <a:rPr lang="en-US" dirty="0"/>
              <a:t>April 2019</a:t>
            </a:r>
          </a:p>
        </p:txBody>
      </p:sp>
    </p:spTree>
    <p:extLst>
      <p:ext uri="{BB962C8B-B14F-4D97-AF65-F5344CB8AC3E}">
        <p14:creationId xmlns:p14="http://schemas.microsoft.com/office/powerpoint/2010/main" val="728498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Analysis &amp; Insights – cFilter Product Affinity Charts</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110941" y="4351307"/>
            <a:ext cx="3694940" cy="1477328"/>
          </a:xfrm>
          <a:prstGeom prst="rect">
            <a:avLst/>
          </a:prstGeom>
        </p:spPr>
        <p:txBody>
          <a:bodyPr wrap="square">
            <a:spAutoFit/>
          </a:bodyPr>
          <a:lstStyle/>
          <a:p>
            <a:r>
              <a:rPr lang="en-IN" dirty="0"/>
              <a:t>Product Affinity with Carry bag showing that carry bag was bought with most of the items </a:t>
            </a:r>
          </a:p>
          <a:p>
            <a:endParaRPr lang="en-IN" dirty="0"/>
          </a:p>
          <a:p>
            <a:endParaRPr lang="en-IN" b="1" dirty="0"/>
          </a:p>
        </p:txBody>
      </p:sp>
      <p:pic>
        <p:nvPicPr>
          <p:cNvPr id="5" name="Picture 4">
            <a:extLst>
              <a:ext uri="{FF2B5EF4-FFF2-40B4-BE49-F238E27FC236}">
                <a16:creationId xmlns:a16="http://schemas.microsoft.com/office/drawing/2014/main" id="{3B18C189-2591-9E4C-A6B7-11841735B87A}"/>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90615" y="1895110"/>
            <a:ext cx="3715265" cy="2273237"/>
          </a:xfrm>
          <a:prstGeom prst="rect">
            <a:avLst/>
          </a:prstGeom>
        </p:spPr>
      </p:pic>
      <p:pic>
        <p:nvPicPr>
          <p:cNvPr id="6" name="Picture 5">
            <a:extLst>
              <a:ext uri="{FF2B5EF4-FFF2-40B4-BE49-F238E27FC236}">
                <a16:creationId xmlns:a16="http://schemas.microsoft.com/office/drawing/2014/main" id="{B9052E70-16FA-3347-943B-76E8A77F510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123103" y="1895110"/>
            <a:ext cx="3585861" cy="2273236"/>
          </a:xfrm>
          <a:prstGeom prst="rect">
            <a:avLst/>
          </a:prstGeom>
        </p:spPr>
      </p:pic>
      <p:pic>
        <p:nvPicPr>
          <p:cNvPr id="9" name="Picture 8">
            <a:extLst>
              <a:ext uri="{FF2B5EF4-FFF2-40B4-BE49-F238E27FC236}">
                <a16:creationId xmlns:a16="http://schemas.microsoft.com/office/drawing/2014/main" id="{189742C8-D761-EF48-A67A-C827DC0A697D}"/>
              </a:ext>
            </a:extLst>
          </p:cNvPr>
          <p:cNvPicPr>
            <a:picLocks noChangeAspect="1"/>
          </p:cNvPicPr>
          <p:nvPr/>
        </p:nvPicPr>
        <p:blipFill>
          <a:blip r:embed="rId4"/>
          <a:stretch>
            <a:fillRect/>
          </a:stretch>
        </p:blipFill>
        <p:spPr>
          <a:xfrm>
            <a:off x="7929105" y="1895110"/>
            <a:ext cx="4023998" cy="2273236"/>
          </a:xfrm>
          <a:prstGeom prst="rect">
            <a:avLst/>
          </a:prstGeom>
        </p:spPr>
      </p:pic>
      <p:sp>
        <p:nvSpPr>
          <p:cNvPr id="10" name="Rectangle 9">
            <a:extLst>
              <a:ext uri="{FF2B5EF4-FFF2-40B4-BE49-F238E27FC236}">
                <a16:creationId xmlns:a16="http://schemas.microsoft.com/office/drawing/2014/main" id="{82E50D1D-102C-3644-9186-D62A4E0078F1}"/>
              </a:ext>
            </a:extLst>
          </p:cNvPr>
          <p:cNvSpPr/>
          <p:nvPr/>
        </p:nvSpPr>
        <p:spPr>
          <a:xfrm>
            <a:off x="4123103" y="4351307"/>
            <a:ext cx="3585861" cy="1200329"/>
          </a:xfrm>
          <a:prstGeom prst="rect">
            <a:avLst/>
          </a:prstGeom>
        </p:spPr>
        <p:txBody>
          <a:bodyPr wrap="square">
            <a:spAutoFit/>
          </a:bodyPr>
          <a:lstStyle/>
          <a:p>
            <a:r>
              <a:rPr lang="en-IN" dirty="0"/>
              <a:t>Product Affinity with Carry bag removed but with accessories showing that Socks &amp; Tie have strong affinity with formal wear.</a:t>
            </a:r>
          </a:p>
        </p:txBody>
      </p:sp>
      <p:sp>
        <p:nvSpPr>
          <p:cNvPr id="11" name="Rectangle 10">
            <a:extLst>
              <a:ext uri="{FF2B5EF4-FFF2-40B4-BE49-F238E27FC236}">
                <a16:creationId xmlns:a16="http://schemas.microsoft.com/office/drawing/2014/main" id="{29E30F00-7C24-3849-9F8A-75127DF3B196}"/>
              </a:ext>
            </a:extLst>
          </p:cNvPr>
          <p:cNvSpPr/>
          <p:nvPr/>
        </p:nvSpPr>
        <p:spPr>
          <a:xfrm>
            <a:off x="7929105" y="4332440"/>
            <a:ext cx="4023998" cy="1200329"/>
          </a:xfrm>
          <a:prstGeom prst="rect">
            <a:avLst/>
          </a:prstGeom>
        </p:spPr>
        <p:txBody>
          <a:bodyPr wrap="square">
            <a:spAutoFit/>
          </a:bodyPr>
          <a:lstStyle/>
          <a:p>
            <a:r>
              <a:rPr lang="en-IN" dirty="0"/>
              <a:t>Sigma chart showing affinity between main line items after removing carry bags and accessories from the Analysis.</a:t>
            </a:r>
          </a:p>
        </p:txBody>
      </p:sp>
    </p:spTree>
    <p:extLst>
      <p:ext uri="{BB962C8B-B14F-4D97-AF65-F5344CB8AC3E}">
        <p14:creationId xmlns:p14="http://schemas.microsoft.com/office/powerpoint/2010/main" val="18263196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Recommendation Validation Approach</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4247317"/>
          </a:xfrm>
          <a:prstGeom prst="rect">
            <a:avLst/>
          </a:prstGeom>
        </p:spPr>
        <p:txBody>
          <a:bodyPr wrap="square">
            <a:spAutoFit/>
          </a:bodyPr>
          <a:lstStyle/>
          <a:p>
            <a:endParaRPr lang="en-IN" dirty="0"/>
          </a:p>
          <a:p>
            <a:pPr marL="285750" indent="-285750">
              <a:buFont typeface="Arial" panose="020B0604020202020204" pitchFamily="34" charset="0"/>
              <a:buChar char="•"/>
            </a:pPr>
            <a:r>
              <a:rPr lang="en-IN" dirty="0"/>
              <a:t>Total Data set was split into 2 sets –Training set : 3 weeks and Validation set 1 week </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cFilter model and WSRecommender were run on Training set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Customers who had made purchase in last week were identified. Some these customers had also made purchase before last week  thereby PoS records for these customers were in both Training and Validation sets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cFilter Recommendation was compared with actual purchases on the 7 parameters listed in the last slide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Top 10 recommendations for each customer were considered</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Recommendation Accuracy Evaluation using Average Recall </a:t>
            </a:r>
          </a:p>
          <a:p>
            <a:endParaRPr lang="en-IN" b="1" dirty="0"/>
          </a:p>
        </p:txBody>
      </p:sp>
    </p:spTree>
    <p:extLst>
      <p:ext uri="{BB962C8B-B14F-4D97-AF65-F5344CB8AC3E}">
        <p14:creationId xmlns:p14="http://schemas.microsoft.com/office/powerpoint/2010/main" val="4055223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cFilter Recommendation – Predicted Vs. Actual</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8" name="Rectangle 7">
            <a:extLst>
              <a:ext uri="{FF2B5EF4-FFF2-40B4-BE49-F238E27FC236}">
                <a16:creationId xmlns:a16="http://schemas.microsoft.com/office/drawing/2014/main" id="{10762BFA-DE26-E34D-891B-D275367969F7}"/>
              </a:ext>
            </a:extLst>
          </p:cNvPr>
          <p:cNvSpPr/>
          <p:nvPr/>
        </p:nvSpPr>
        <p:spPr>
          <a:xfrm>
            <a:off x="1088917" y="1603280"/>
            <a:ext cx="4718759" cy="2795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8849F39-BCA1-CF45-BC34-26821141152D}"/>
              </a:ext>
            </a:extLst>
          </p:cNvPr>
          <p:cNvSpPr/>
          <p:nvPr/>
        </p:nvSpPr>
        <p:spPr>
          <a:xfrm>
            <a:off x="6530320" y="1603280"/>
            <a:ext cx="5123200" cy="4682190"/>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11" name="TextBox 10">
            <a:extLst>
              <a:ext uri="{FF2B5EF4-FFF2-40B4-BE49-F238E27FC236}">
                <a16:creationId xmlns:a16="http://schemas.microsoft.com/office/drawing/2014/main" id="{14E7B3DF-8D39-EC43-B3C1-EC3385F079DD}"/>
              </a:ext>
            </a:extLst>
          </p:cNvPr>
          <p:cNvSpPr txBox="1"/>
          <p:nvPr/>
        </p:nvSpPr>
        <p:spPr>
          <a:xfrm>
            <a:off x="1116034" y="2526609"/>
            <a:ext cx="4691642" cy="2092881"/>
          </a:xfrm>
          <a:prstGeom prst="rect">
            <a:avLst/>
          </a:prstGeom>
          <a:noFill/>
        </p:spPr>
        <p:txBody>
          <a:bodyPr wrap="square" rtlCol="0">
            <a:spAutoFit/>
          </a:bodyPr>
          <a:lstStyle/>
          <a:p>
            <a:r>
              <a:rPr lang="en-IN" sz="1400" dirty="0"/>
              <a:t>XY_XY Classics_Shirt_Basic Plus_F_48_BASIC PLUS</a:t>
            </a:r>
          </a:p>
          <a:p>
            <a:endParaRPr lang="en-IN" sz="1400" dirty="0"/>
          </a:p>
          <a:p>
            <a:r>
              <a:rPr lang="en-IN" sz="1400" dirty="0"/>
              <a:t>XY_XY Collection_Trouser_Fashion_#_92_BASIC PLUS</a:t>
            </a:r>
          </a:p>
          <a:p>
            <a:endParaRPr lang="en-IN" sz="1400" dirty="0"/>
          </a:p>
          <a:p>
            <a:r>
              <a:rPr lang="en-IN" sz="1400" dirty="0"/>
              <a:t>XY_XY Permapress_Shirt_Fashion_F_50_BASIC PLUS</a:t>
            </a:r>
          </a:p>
          <a:p>
            <a:endParaRPr lang="en-IN" sz="1400" dirty="0"/>
          </a:p>
          <a:p>
            <a:r>
              <a:rPr lang="en-IN" sz="1400" dirty="0"/>
              <a:t>XZ_XZ Rider_T Shirt_High Fashion_H_XXL_HIGH FASHION</a:t>
            </a:r>
          </a:p>
          <a:p>
            <a:endParaRPr lang="en-US" b="1" dirty="0"/>
          </a:p>
        </p:txBody>
      </p:sp>
      <p:sp>
        <p:nvSpPr>
          <p:cNvPr id="12" name="TextBox 11">
            <a:extLst>
              <a:ext uri="{FF2B5EF4-FFF2-40B4-BE49-F238E27FC236}">
                <a16:creationId xmlns:a16="http://schemas.microsoft.com/office/drawing/2014/main" id="{0F384583-DB16-F047-B85E-4E4036DC7474}"/>
              </a:ext>
            </a:extLst>
          </p:cNvPr>
          <p:cNvSpPr txBox="1"/>
          <p:nvPr/>
        </p:nvSpPr>
        <p:spPr>
          <a:xfrm>
            <a:off x="6530320" y="2444750"/>
            <a:ext cx="5123200" cy="3600986"/>
          </a:xfrm>
          <a:prstGeom prst="rect">
            <a:avLst/>
          </a:prstGeom>
          <a:noFill/>
        </p:spPr>
        <p:txBody>
          <a:bodyPr wrap="square" rtlCol="0">
            <a:spAutoFit/>
          </a:bodyPr>
          <a:lstStyle/>
          <a:p>
            <a:r>
              <a:rPr lang="en-IN" sz="1200" b="1" dirty="0"/>
              <a:t>Purchase date - 24.08.2016 </a:t>
            </a:r>
          </a:p>
          <a:p>
            <a:r>
              <a:rPr lang="en-IN" sz="1200" dirty="0">
                <a:solidFill>
                  <a:srgbClr val="0070C0"/>
                </a:solidFill>
              </a:rPr>
              <a:t>XY_XY Classics_Shirt_Basic Plus_F_39_BASIC PLUS</a:t>
            </a:r>
          </a:p>
          <a:p>
            <a:r>
              <a:rPr lang="en-IN" sz="1200" dirty="0">
                <a:solidFill>
                  <a:srgbClr val="0070C0"/>
                </a:solidFill>
              </a:rPr>
              <a:t>XY_XY Classics_Shirt_Basic Plus_F_40_BASIC PLUS</a:t>
            </a:r>
          </a:p>
          <a:p>
            <a:r>
              <a:rPr lang="en-IN" sz="1200" dirty="0">
                <a:solidFill>
                  <a:srgbClr val="0070C0"/>
                </a:solidFill>
              </a:rPr>
              <a:t>XY_XY Permapress_Shirt_Fashion_F_46_BASIC PLUS</a:t>
            </a:r>
          </a:p>
          <a:p>
            <a:r>
              <a:rPr lang="en-IN" sz="1200" dirty="0">
                <a:solidFill>
                  <a:srgbClr val="0070C0"/>
                </a:solidFill>
              </a:rPr>
              <a:t>XY_XY Permapress_Shirt_Fashion_F_46_BASIC PLUS</a:t>
            </a:r>
          </a:p>
          <a:p>
            <a:endParaRPr lang="en-IN" sz="1200" dirty="0"/>
          </a:p>
          <a:p>
            <a:r>
              <a:rPr lang="en-IN" sz="1200" b="1" dirty="0"/>
              <a:t>Purchase date - 25.08.2016 </a:t>
            </a:r>
          </a:p>
          <a:p>
            <a:r>
              <a:rPr lang="en-IN" sz="1200" dirty="0">
                <a:solidFill>
                  <a:srgbClr val="0070C0"/>
                </a:solidFill>
              </a:rPr>
              <a:t>XY_XY Classics_Shirt_Basic Plus_F_42_BASIC PLUS</a:t>
            </a:r>
          </a:p>
          <a:p>
            <a:r>
              <a:rPr lang="en-IN" sz="1200" dirty="0">
                <a:solidFill>
                  <a:srgbClr val="0070C0"/>
                </a:solidFill>
              </a:rPr>
              <a:t>XY_XY Permapress_Shirt_Fashion_F_40_BASIC PLUS</a:t>
            </a:r>
          </a:p>
          <a:p>
            <a:endParaRPr lang="en-IN" sz="1200" b="1" dirty="0"/>
          </a:p>
          <a:p>
            <a:r>
              <a:rPr lang="en-IN" sz="1200" b="1" dirty="0"/>
              <a:t>Purchase date - 27.08.2016 </a:t>
            </a:r>
          </a:p>
          <a:p>
            <a:r>
              <a:rPr lang="en-IN" sz="1200" dirty="0">
                <a:solidFill>
                  <a:srgbClr val="0070C0"/>
                </a:solidFill>
              </a:rPr>
              <a:t>XY_XY Classics_Shirt_Basic Plus_F_39_BASIC PLUS</a:t>
            </a:r>
          </a:p>
          <a:p>
            <a:r>
              <a:rPr lang="en-IN" sz="1200" dirty="0">
                <a:solidFill>
                  <a:srgbClr val="0070C0"/>
                </a:solidFill>
              </a:rPr>
              <a:t>XY_XY Classics_Shirt_Basic Plus_F_42_BASIC PLUS</a:t>
            </a:r>
          </a:p>
          <a:p>
            <a:endParaRPr lang="en-IN" sz="1200" b="1" dirty="0"/>
          </a:p>
          <a:p>
            <a:r>
              <a:rPr lang="en-IN" sz="1200" b="1" dirty="0"/>
              <a:t>Purchase date - 28.08.2016 </a:t>
            </a:r>
          </a:p>
          <a:p>
            <a:r>
              <a:rPr lang="en-IN" sz="1200" dirty="0">
                <a:solidFill>
                  <a:srgbClr val="0070C0"/>
                </a:solidFill>
              </a:rPr>
              <a:t>XY_XY Classics_Shirt_Basic Plus_F_40_BASIC PLUS</a:t>
            </a:r>
          </a:p>
          <a:p>
            <a:r>
              <a:rPr lang="en-IN" sz="1200" dirty="0">
                <a:solidFill>
                  <a:srgbClr val="0070C0"/>
                </a:solidFill>
              </a:rPr>
              <a:t>XY_XY Classics_Shirt_Basic Plus_F_42_BASIC PLUS</a:t>
            </a:r>
          </a:p>
          <a:p>
            <a:r>
              <a:rPr lang="en-IN" sz="1200" dirty="0">
                <a:solidFill>
                  <a:srgbClr val="0070C0"/>
                </a:solidFill>
              </a:rPr>
              <a:t>XZ_XZ </a:t>
            </a:r>
            <a:r>
              <a:rPr lang="en-IN" sz="1200" dirty="0" err="1">
                <a:solidFill>
                  <a:srgbClr val="0070C0"/>
                </a:solidFill>
              </a:rPr>
              <a:t>Rider_T</a:t>
            </a:r>
            <a:r>
              <a:rPr lang="en-IN" sz="1200" dirty="0">
                <a:solidFill>
                  <a:srgbClr val="0070C0"/>
                </a:solidFill>
              </a:rPr>
              <a:t> </a:t>
            </a:r>
            <a:r>
              <a:rPr lang="en-IN" sz="1200" dirty="0" err="1">
                <a:solidFill>
                  <a:srgbClr val="0070C0"/>
                </a:solidFill>
              </a:rPr>
              <a:t>Shirt_High</a:t>
            </a:r>
            <a:r>
              <a:rPr lang="en-IN" sz="1200" dirty="0">
                <a:solidFill>
                  <a:srgbClr val="0070C0"/>
                </a:solidFill>
              </a:rPr>
              <a:t> </a:t>
            </a:r>
            <a:r>
              <a:rPr lang="en-IN" sz="1200" dirty="0" err="1">
                <a:solidFill>
                  <a:srgbClr val="0070C0"/>
                </a:solidFill>
              </a:rPr>
              <a:t>Fashion_H_XL_HIGH</a:t>
            </a:r>
            <a:r>
              <a:rPr lang="en-IN" sz="1200" dirty="0">
                <a:solidFill>
                  <a:srgbClr val="0070C0"/>
                </a:solidFill>
              </a:rPr>
              <a:t> FASHION</a:t>
            </a:r>
          </a:p>
          <a:p>
            <a:r>
              <a:rPr lang="en-IN" sz="1200" dirty="0">
                <a:solidFill>
                  <a:srgbClr val="0070C0"/>
                </a:solidFill>
              </a:rPr>
              <a:t>XY_XY Collection_Trouser_Fashion_#_76_BASIC PLUS </a:t>
            </a:r>
          </a:p>
        </p:txBody>
      </p:sp>
      <p:sp>
        <p:nvSpPr>
          <p:cNvPr id="4" name="Rectangle 3">
            <a:extLst>
              <a:ext uri="{FF2B5EF4-FFF2-40B4-BE49-F238E27FC236}">
                <a16:creationId xmlns:a16="http://schemas.microsoft.com/office/drawing/2014/main" id="{20A2BD88-6FFE-E94F-A350-FAD949003EF0}"/>
              </a:ext>
            </a:extLst>
          </p:cNvPr>
          <p:cNvSpPr/>
          <p:nvPr/>
        </p:nvSpPr>
        <p:spPr>
          <a:xfrm>
            <a:off x="1088917" y="1603280"/>
            <a:ext cx="4718759" cy="8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Recommendations for Customer - 100471</a:t>
            </a:r>
          </a:p>
        </p:txBody>
      </p:sp>
      <p:sp>
        <p:nvSpPr>
          <p:cNvPr id="10" name="Rectangle 9">
            <a:extLst>
              <a:ext uri="{FF2B5EF4-FFF2-40B4-BE49-F238E27FC236}">
                <a16:creationId xmlns:a16="http://schemas.microsoft.com/office/drawing/2014/main" id="{D2E2B932-56A4-654F-A328-50E7ABF01892}"/>
              </a:ext>
            </a:extLst>
          </p:cNvPr>
          <p:cNvSpPr/>
          <p:nvPr/>
        </p:nvSpPr>
        <p:spPr>
          <a:xfrm>
            <a:off x="6530320" y="1616615"/>
            <a:ext cx="5123200" cy="8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Validation (Actual Purchases) for Customer - 100471</a:t>
            </a:r>
          </a:p>
        </p:txBody>
      </p:sp>
      <p:sp>
        <p:nvSpPr>
          <p:cNvPr id="17" name="Rectangle 16">
            <a:extLst>
              <a:ext uri="{FF2B5EF4-FFF2-40B4-BE49-F238E27FC236}">
                <a16:creationId xmlns:a16="http://schemas.microsoft.com/office/drawing/2014/main" id="{E039F1D6-77B5-7A45-9492-6FC6D422B499}"/>
              </a:ext>
            </a:extLst>
          </p:cNvPr>
          <p:cNvSpPr/>
          <p:nvPr/>
        </p:nvSpPr>
        <p:spPr>
          <a:xfrm>
            <a:off x="1178011" y="2526608"/>
            <a:ext cx="4407243" cy="315445"/>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BB0FC75-20DE-BE4D-8B52-C83A82F9A3F4}"/>
              </a:ext>
            </a:extLst>
          </p:cNvPr>
          <p:cNvSpPr/>
          <p:nvPr/>
        </p:nvSpPr>
        <p:spPr>
          <a:xfrm>
            <a:off x="6606747" y="2660806"/>
            <a:ext cx="3756454" cy="354243"/>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CAAE2B0-2782-1046-8458-8796C8B61DBF}"/>
              </a:ext>
            </a:extLst>
          </p:cNvPr>
          <p:cNvSpPr/>
          <p:nvPr/>
        </p:nvSpPr>
        <p:spPr>
          <a:xfrm>
            <a:off x="6606747" y="3769637"/>
            <a:ext cx="3756454" cy="184525"/>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BF8379A5-C209-314A-9C3E-2F21E46C1FF4}"/>
              </a:ext>
            </a:extLst>
          </p:cNvPr>
          <p:cNvSpPr/>
          <p:nvPr/>
        </p:nvSpPr>
        <p:spPr>
          <a:xfrm>
            <a:off x="6606747" y="4487846"/>
            <a:ext cx="3756454" cy="439215"/>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B22D4F8-AD47-8C4F-9E88-9355DF7314C8}"/>
              </a:ext>
            </a:extLst>
          </p:cNvPr>
          <p:cNvSpPr/>
          <p:nvPr/>
        </p:nvSpPr>
        <p:spPr>
          <a:xfrm>
            <a:off x="6606747" y="5254720"/>
            <a:ext cx="3756454" cy="354243"/>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8AEA94D-5295-C142-9547-99CE881437E7}"/>
              </a:ext>
            </a:extLst>
          </p:cNvPr>
          <p:cNvSpPr/>
          <p:nvPr/>
        </p:nvSpPr>
        <p:spPr>
          <a:xfrm>
            <a:off x="1178010" y="2977574"/>
            <a:ext cx="4506097" cy="354243"/>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40D9EF1-EB7F-A045-8233-4C7723B54D63}"/>
              </a:ext>
            </a:extLst>
          </p:cNvPr>
          <p:cNvSpPr/>
          <p:nvPr/>
        </p:nvSpPr>
        <p:spPr>
          <a:xfrm>
            <a:off x="6596986" y="5781213"/>
            <a:ext cx="3898020" cy="184525"/>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F886C4F-89BC-C944-9DB4-54DCAF17EE5E}"/>
              </a:ext>
            </a:extLst>
          </p:cNvPr>
          <p:cNvSpPr/>
          <p:nvPr/>
        </p:nvSpPr>
        <p:spPr>
          <a:xfrm>
            <a:off x="1178010" y="3428135"/>
            <a:ext cx="4506097" cy="354243"/>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312D371-9A83-914B-BFB2-4777E6D0C484}"/>
              </a:ext>
            </a:extLst>
          </p:cNvPr>
          <p:cNvSpPr/>
          <p:nvPr/>
        </p:nvSpPr>
        <p:spPr>
          <a:xfrm>
            <a:off x="6606748" y="3057259"/>
            <a:ext cx="3830594" cy="354243"/>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9AAEB43-7D66-5144-9E26-31709B12283B}"/>
              </a:ext>
            </a:extLst>
          </p:cNvPr>
          <p:cNvSpPr/>
          <p:nvPr/>
        </p:nvSpPr>
        <p:spPr>
          <a:xfrm>
            <a:off x="6611059" y="3967498"/>
            <a:ext cx="3826284" cy="192690"/>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93C54463-B964-D14B-B1EA-F50B485905E3}"/>
              </a:ext>
            </a:extLst>
          </p:cNvPr>
          <p:cNvSpPr/>
          <p:nvPr/>
        </p:nvSpPr>
        <p:spPr>
          <a:xfrm>
            <a:off x="1178010" y="3867641"/>
            <a:ext cx="4506097" cy="407231"/>
          </a:xfrm>
          <a:prstGeom prst="rect">
            <a:avLst/>
          </a:prstGeom>
          <a:noFill/>
          <a:ln w="28575">
            <a:solidFill>
              <a:srgbClr val="A6479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3E2456F-3E39-B24D-B0D3-C9A05BF6AB71}"/>
              </a:ext>
            </a:extLst>
          </p:cNvPr>
          <p:cNvSpPr/>
          <p:nvPr/>
        </p:nvSpPr>
        <p:spPr>
          <a:xfrm>
            <a:off x="6606747" y="5598719"/>
            <a:ext cx="4112053" cy="169159"/>
          </a:xfrm>
          <a:prstGeom prst="rect">
            <a:avLst/>
          </a:prstGeom>
          <a:noFill/>
          <a:ln w="28575">
            <a:solidFill>
              <a:srgbClr val="A6479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4904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a:xfrm>
            <a:off x="587482" y="1102833"/>
            <a:ext cx="10515600" cy="715294"/>
          </a:xfrm>
        </p:spPr>
        <p:txBody>
          <a:bodyPr/>
          <a:lstStyle/>
          <a:p>
            <a:r>
              <a:rPr lang="en-US" dirty="0"/>
              <a:t>Model -2 : pSALSA - Recommendation Results</a:t>
            </a:r>
            <a:br>
              <a:rPr lang="en-US" dirty="0"/>
            </a:br>
            <a:br>
              <a:rPr lang="en-US" dirty="0"/>
            </a:br>
            <a:r>
              <a:rPr lang="en-US" sz="2000" dirty="0"/>
              <a:t>Segmentation -&gt; pSALSA</a:t>
            </a:r>
            <a:endParaRPr lang="en-US" dirty="0"/>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981200"/>
            <a:ext cx="11468683" cy="369332"/>
          </a:xfrm>
          <a:prstGeom prst="rect">
            <a:avLst/>
          </a:prstGeom>
        </p:spPr>
        <p:txBody>
          <a:bodyPr wrap="square">
            <a:spAutoFit/>
          </a:bodyPr>
          <a:lstStyle/>
          <a:p>
            <a:r>
              <a:rPr lang="en-IN" b="1" dirty="0"/>
              <a:t>Clustering  - Using RFM</a:t>
            </a:r>
          </a:p>
        </p:txBody>
      </p:sp>
      <p:pic>
        <p:nvPicPr>
          <p:cNvPr id="6" name="Picture 5" descr="A screenshot of a cell phone&#13;&#10;&#13;&#10;Description automatically generated">
            <a:extLst>
              <a:ext uri="{FF2B5EF4-FFF2-40B4-BE49-F238E27FC236}">
                <a16:creationId xmlns:a16="http://schemas.microsoft.com/office/drawing/2014/main" id="{D3845E10-387C-F645-A629-396B8DFD7666}"/>
              </a:ext>
            </a:extLst>
          </p:cNvPr>
          <p:cNvPicPr>
            <a:picLocks noChangeAspect="1"/>
          </p:cNvPicPr>
          <p:nvPr/>
        </p:nvPicPr>
        <p:blipFill>
          <a:blip r:embed="rId2"/>
          <a:stretch>
            <a:fillRect/>
          </a:stretch>
        </p:blipFill>
        <p:spPr>
          <a:xfrm>
            <a:off x="660400" y="2540096"/>
            <a:ext cx="10666202" cy="1130386"/>
          </a:xfrm>
          <a:prstGeom prst="rect">
            <a:avLst/>
          </a:prstGeom>
        </p:spPr>
      </p:pic>
      <p:sp>
        <p:nvSpPr>
          <p:cNvPr id="9" name="Rectangle 8">
            <a:extLst>
              <a:ext uri="{FF2B5EF4-FFF2-40B4-BE49-F238E27FC236}">
                <a16:creationId xmlns:a16="http://schemas.microsoft.com/office/drawing/2014/main" id="{4CE09C5F-D2FF-294A-9E50-0CF1A9604158}"/>
              </a:ext>
            </a:extLst>
          </p:cNvPr>
          <p:cNvSpPr/>
          <p:nvPr/>
        </p:nvSpPr>
        <p:spPr>
          <a:xfrm>
            <a:off x="587482" y="3908076"/>
            <a:ext cx="4664547" cy="369332"/>
          </a:xfrm>
          <a:prstGeom prst="rect">
            <a:avLst/>
          </a:prstGeom>
        </p:spPr>
        <p:txBody>
          <a:bodyPr wrap="none">
            <a:spAutoFit/>
          </a:bodyPr>
          <a:lstStyle/>
          <a:p>
            <a:r>
              <a:rPr lang="en-IN" b="1" dirty="0"/>
              <a:t>pSALSA input – Vertices and Edges Data</a:t>
            </a:r>
          </a:p>
        </p:txBody>
      </p:sp>
      <p:pic>
        <p:nvPicPr>
          <p:cNvPr id="11" name="Picture 10" descr="A screenshot of a cell phone&#13;&#10;&#13;&#10;Description automatically generated">
            <a:extLst>
              <a:ext uri="{FF2B5EF4-FFF2-40B4-BE49-F238E27FC236}">
                <a16:creationId xmlns:a16="http://schemas.microsoft.com/office/drawing/2014/main" id="{E1891CB8-8C51-AE42-B237-85C4F5E31DD2}"/>
              </a:ext>
            </a:extLst>
          </p:cNvPr>
          <p:cNvPicPr>
            <a:picLocks noChangeAspect="1"/>
          </p:cNvPicPr>
          <p:nvPr/>
        </p:nvPicPr>
        <p:blipFill>
          <a:blip r:embed="rId3"/>
          <a:stretch>
            <a:fillRect/>
          </a:stretch>
        </p:blipFill>
        <p:spPr>
          <a:xfrm>
            <a:off x="4427442" y="4422796"/>
            <a:ext cx="5705627" cy="1610459"/>
          </a:xfrm>
          <a:prstGeom prst="rect">
            <a:avLst/>
          </a:prstGeom>
        </p:spPr>
      </p:pic>
      <p:pic>
        <p:nvPicPr>
          <p:cNvPr id="13" name="Picture 12" descr="A screenshot of a cell phone&#13;&#10;&#13;&#10;Description automatically generated">
            <a:extLst>
              <a:ext uri="{FF2B5EF4-FFF2-40B4-BE49-F238E27FC236}">
                <a16:creationId xmlns:a16="http://schemas.microsoft.com/office/drawing/2014/main" id="{5488E42C-62B3-7D49-8E0A-D81DA65F1A7F}"/>
              </a:ext>
            </a:extLst>
          </p:cNvPr>
          <p:cNvPicPr>
            <a:picLocks noChangeAspect="1"/>
          </p:cNvPicPr>
          <p:nvPr/>
        </p:nvPicPr>
        <p:blipFill>
          <a:blip r:embed="rId4"/>
          <a:stretch>
            <a:fillRect/>
          </a:stretch>
        </p:blipFill>
        <p:spPr>
          <a:xfrm>
            <a:off x="757501" y="4422796"/>
            <a:ext cx="3094753" cy="1610459"/>
          </a:xfrm>
          <a:prstGeom prst="rect">
            <a:avLst/>
          </a:prstGeom>
        </p:spPr>
      </p:pic>
    </p:spTree>
    <p:extLst>
      <p:ext uri="{BB962C8B-B14F-4D97-AF65-F5344CB8AC3E}">
        <p14:creationId xmlns:p14="http://schemas.microsoft.com/office/powerpoint/2010/main" val="3110579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285868"/>
            <a:ext cx="11468683" cy="369332"/>
          </a:xfrm>
          <a:prstGeom prst="rect">
            <a:avLst/>
          </a:prstGeom>
        </p:spPr>
        <p:txBody>
          <a:bodyPr wrap="square">
            <a:spAutoFit/>
          </a:bodyPr>
          <a:lstStyle/>
          <a:p>
            <a:r>
              <a:rPr lang="en-IN" b="1" dirty="0"/>
              <a:t>User – User Connection </a:t>
            </a:r>
          </a:p>
        </p:txBody>
      </p:sp>
      <p:sp>
        <p:nvSpPr>
          <p:cNvPr id="9" name="Rectangle 8">
            <a:extLst>
              <a:ext uri="{FF2B5EF4-FFF2-40B4-BE49-F238E27FC236}">
                <a16:creationId xmlns:a16="http://schemas.microsoft.com/office/drawing/2014/main" id="{4CE09C5F-D2FF-294A-9E50-0CF1A9604158}"/>
              </a:ext>
            </a:extLst>
          </p:cNvPr>
          <p:cNvSpPr/>
          <p:nvPr/>
        </p:nvSpPr>
        <p:spPr>
          <a:xfrm>
            <a:off x="587482" y="3908076"/>
            <a:ext cx="3057247" cy="369332"/>
          </a:xfrm>
          <a:prstGeom prst="rect">
            <a:avLst/>
          </a:prstGeom>
        </p:spPr>
        <p:txBody>
          <a:bodyPr wrap="none">
            <a:spAutoFit/>
          </a:bodyPr>
          <a:lstStyle/>
          <a:p>
            <a:r>
              <a:rPr lang="en-IN" b="1" dirty="0"/>
              <a:t>Product Recommendation</a:t>
            </a:r>
          </a:p>
        </p:txBody>
      </p:sp>
      <p:pic>
        <p:nvPicPr>
          <p:cNvPr id="14" name="Picture 13" descr="A screenshot of a cell phone&#13;&#10;&#13;&#10;Description automatically generated">
            <a:extLst>
              <a:ext uri="{FF2B5EF4-FFF2-40B4-BE49-F238E27FC236}">
                <a16:creationId xmlns:a16="http://schemas.microsoft.com/office/drawing/2014/main" id="{F274D2C9-24D9-B244-8BAF-AF6A514015DE}"/>
              </a:ext>
            </a:extLst>
          </p:cNvPr>
          <p:cNvPicPr>
            <a:picLocks noChangeAspect="1"/>
          </p:cNvPicPr>
          <p:nvPr/>
        </p:nvPicPr>
        <p:blipFill>
          <a:blip r:embed="rId2"/>
          <a:stretch>
            <a:fillRect/>
          </a:stretch>
        </p:blipFill>
        <p:spPr>
          <a:xfrm>
            <a:off x="3749185" y="4058032"/>
            <a:ext cx="5260061" cy="2570482"/>
          </a:xfrm>
          <a:prstGeom prst="rect">
            <a:avLst/>
          </a:prstGeom>
        </p:spPr>
      </p:pic>
      <p:pic>
        <p:nvPicPr>
          <p:cNvPr id="18" name="Picture 17" descr="A screenshot of a cell phone&#13;&#10;&#13;&#10;Description automatically generated">
            <a:extLst>
              <a:ext uri="{FF2B5EF4-FFF2-40B4-BE49-F238E27FC236}">
                <a16:creationId xmlns:a16="http://schemas.microsoft.com/office/drawing/2014/main" id="{745CA9BB-CF30-1E45-9C3D-1A08DC3DE20E}"/>
              </a:ext>
            </a:extLst>
          </p:cNvPr>
          <p:cNvPicPr>
            <a:picLocks noChangeAspect="1"/>
          </p:cNvPicPr>
          <p:nvPr/>
        </p:nvPicPr>
        <p:blipFill>
          <a:blip r:embed="rId3"/>
          <a:stretch>
            <a:fillRect/>
          </a:stretch>
        </p:blipFill>
        <p:spPr>
          <a:xfrm>
            <a:off x="3749184" y="1361659"/>
            <a:ext cx="3325383" cy="2535003"/>
          </a:xfrm>
          <a:prstGeom prst="rect">
            <a:avLst/>
          </a:prstGeom>
        </p:spPr>
      </p:pic>
      <p:sp>
        <p:nvSpPr>
          <p:cNvPr id="20" name="Title 19">
            <a:extLst>
              <a:ext uri="{FF2B5EF4-FFF2-40B4-BE49-F238E27FC236}">
                <a16:creationId xmlns:a16="http://schemas.microsoft.com/office/drawing/2014/main" id="{3381C3FC-61E3-4745-B655-BAD205828AB7}"/>
              </a:ext>
            </a:extLst>
          </p:cNvPr>
          <p:cNvSpPr>
            <a:spLocks noGrp="1"/>
          </p:cNvSpPr>
          <p:nvPr>
            <p:ph type="title"/>
          </p:nvPr>
        </p:nvSpPr>
        <p:spPr>
          <a:xfrm>
            <a:off x="587482" y="532679"/>
            <a:ext cx="10515600" cy="715294"/>
          </a:xfrm>
        </p:spPr>
        <p:txBody>
          <a:bodyPr/>
          <a:lstStyle/>
          <a:p>
            <a:br>
              <a:rPr lang="en-US" dirty="0"/>
            </a:br>
            <a:br>
              <a:rPr lang="en-US" dirty="0"/>
            </a:br>
            <a:r>
              <a:rPr lang="en-US" dirty="0"/>
              <a:t>Model -2 : pSALSA - Recommendation Results</a:t>
            </a:r>
            <a:br>
              <a:rPr lang="en-US" dirty="0"/>
            </a:br>
            <a:endParaRPr lang="en-US" dirty="0"/>
          </a:p>
        </p:txBody>
      </p:sp>
    </p:spTree>
    <p:extLst>
      <p:ext uri="{BB962C8B-B14F-4D97-AF65-F5344CB8AC3E}">
        <p14:creationId xmlns:p14="http://schemas.microsoft.com/office/powerpoint/2010/main" val="3156687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a:xfrm>
            <a:off x="566435" y="488756"/>
            <a:ext cx="11440508" cy="715294"/>
          </a:xfrm>
        </p:spPr>
        <p:txBody>
          <a:bodyPr/>
          <a:lstStyle/>
          <a:p>
            <a:r>
              <a:rPr lang="en-US" dirty="0"/>
              <a:t>Analysis &amp; Insights – pSALSA</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pic>
        <p:nvPicPr>
          <p:cNvPr id="13" name="Picture 12">
            <a:extLst>
              <a:ext uri="{FF2B5EF4-FFF2-40B4-BE49-F238E27FC236}">
                <a16:creationId xmlns:a16="http://schemas.microsoft.com/office/drawing/2014/main" id="{0E1C2EC6-2FCC-3942-A461-CA135D74FF1A}"/>
              </a:ext>
            </a:extLst>
          </p:cNvPr>
          <p:cNvPicPr>
            <a:picLocks noChangeAspect="1"/>
          </p:cNvPicPr>
          <p:nvPr/>
        </p:nvPicPr>
        <p:blipFill>
          <a:blip r:embed="rId2"/>
          <a:stretch>
            <a:fillRect/>
          </a:stretch>
        </p:blipFill>
        <p:spPr>
          <a:xfrm>
            <a:off x="6417840" y="1545609"/>
            <a:ext cx="4982344" cy="3763185"/>
          </a:xfrm>
          <a:prstGeom prst="rect">
            <a:avLst/>
          </a:prstGeom>
        </p:spPr>
      </p:pic>
      <p:sp>
        <p:nvSpPr>
          <p:cNvPr id="18" name="Rectangle 17">
            <a:extLst>
              <a:ext uri="{FF2B5EF4-FFF2-40B4-BE49-F238E27FC236}">
                <a16:creationId xmlns:a16="http://schemas.microsoft.com/office/drawing/2014/main" id="{0C582519-432F-C34A-940B-2F999E73E511}"/>
              </a:ext>
            </a:extLst>
          </p:cNvPr>
          <p:cNvSpPr/>
          <p:nvPr/>
        </p:nvSpPr>
        <p:spPr>
          <a:xfrm>
            <a:off x="288235" y="5708301"/>
            <a:ext cx="11539330" cy="369332"/>
          </a:xfrm>
          <a:prstGeom prst="rect">
            <a:avLst/>
          </a:prstGeom>
        </p:spPr>
        <p:txBody>
          <a:bodyPr wrap="square">
            <a:spAutoFit/>
          </a:bodyPr>
          <a:lstStyle/>
          <a:p>
            <a:r>
              <a:rPr lang="en-IN" dirty="0">
                <a:latin typeface="Century Gothic" panose="020B0502020202020204" pitchFamily="34" charset="0"/>
              </a:rPr>
              <a:t>User – User Affinity Analysis (1) &amp; User – Product Recommendation Analysis(2)</a:t>
            </a:r>
          </a:p>
        </p:txBody>
      </p:sp>
      <p:pic>
        <p:nvPicPr>
          <p:cNvPr id="5" name="Picture 4" descr="A close up of a map&#13;&#10;&#13;&#10;Description automatically generated">
            <a:extLst>
              <a:ext uri="{FF2B5EF4-FFF2-40B4-BE49-F238E27FC236}">
                <a16:creationId xmlns:a16="http://schemas.microsoft.com/office/drawing/2014/main" id="{AB3A4C0B-60BD-F44D-884C-F52813B6FD41}"/>
              </a:ext>
            </a:extLst>
          </p:cNvPr>
          <p:cNvPicPr>
            <a:picLocks noChangeAspect="1"/>
          </p:cNvPicPr>
          <p:nvPr/>
        </p:nvPicPr>
        <p:blipFill>
          <a:blip r:embed="rId3"/>
          <a:stretch>
            <a:fillRect/>
          </a:stretch>
        </p:blipFill>
        <p:spPr>
          <a:xfrm>
            <a:off x="111976" y="1636846"/>
            <a:ext cx="5984024" cy="3584308"/>
          </a:xfrm>
          <a:prstGeom prst="rect">
            <a:avLst/>
          </a:prstGeom>
        </p:spPr>
      </p:pic>
    </p:spTree>
    <p:extLst>
      <p:ext uri="{BB962C8B-B14F-4D97-AF65-F5344CB8AC3E}">
        <p14:creationId xmlns:p14="http://schemas.microsoft.com/office/powerpoint/2010/main" val="1029577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a:xfrm>
            <a:off x="577543" y="1112772"/>
            <a:ext cx="10515600" cy="715294"/>
          </a:xfrm>
        </p:spPr>
        <p:txBody>
          <a:bodyPr/>
          <a:lstStyle/>
          <a:p>
            <a:r>
              <a:rPr lang="en-US" sz="2800" dirty="0"/>
              <a:t>Model -3 : </a:t>
            </a:r>
            <a:r>
              <a:rPr lang="en-US" sz="3000" dirty="0"/>
              <a:t>Matrix Factorization(CoFactor) - Recommendation Results</a:t>
            </a:r>
            <a:br>
              <a:rPr lang="en-US" dirty="0"/>
            </a:br>
            <a:endParaRPr lang="en-US" dirty="0"/>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9" name="Rectangle 8">
            <a:extLst>
              <a:ext uri="{FF2B5EF4-FFF2-40B4-BE49-F238E27FC236}">
                <a16:creationId xmlns:a16="http://schemas.microsoft.com/office/drawing/2014/main" id="{4CE09C5F-D2FF-294A-9E50-0CF1A9604158}"/>
              </a:ext>
            </a:extLst>
          </p:cNvPr>
          <p:cNvSpPr/>
          <p:nvPr/>
        </p:nvSpPr>
        <p:spPr>
          <a:xfrm>
            <a:off x="587482" y="3908076"/>
            <a:ext cx="3993401" cy="369332"/>
          </a:xfrm>
          <a:prstGeom prst="rect">
            <a:avLst/>
          </a:prstGeom>
        </p:spPr>
        <p:txBody>
          <a:bodyPr wrap="none">
            <a:spAutoFit/>
          </a:bodyPr>
          <a:lstStyle/>
          <a:p>
            <a:r>
              <a:rPr lang="en-IN" b="1" dirty="0"/>
              <a:t>Recommendation matrix (49x1236)</a:t>
            </a:r>
          </a:p>
        </p:txBody>
      </p:sp>
      <p:sp>
        <p:nvSpPr>
          <p:cNvPr id="14" name="Rectangle 13">
            <a:extLst>
              <a:ext uri="{FF2B5EF4-FFF2-40B4-BE49-F238E27FC236}">
                <a16:creationId xmlns:a16="http://schemas.microsoft.com/office/drawing/2014/main" id="{0473C396-2FB3-524F-A206-C9B8D9AE9C43}"/>
              </a:ext>
            </a:extLst>
          </p:cNvPr>
          <p:cNvSpPr/>
          <p:nvPr/>
        </p:nvSpPr>
        <p:spPr>
          <a:xfrm>
            <a:off x="587482" y="1633461"/>
            <a:ext cx="3711272" cy="369332"/>
          </a:xfrm>
          <a:prstGeom prst="rect">
            <a:avLst/>
          </a:prstGeom>
        </p:spPr>
        <p:txBody>
          <a:bodyPr wrap="none">
            <a:spAutoFit/>
          </a:bodyPr>
          <a:lstStyle/>
          <a:p>
            <a:r>
              <a:rPr lang="en-IN" b="1" dirty="0"/>
              <a:t>User-latent factor matrix (49x50)</a:t>
            </a:r>
          </a:p>
        </p:txBody>
      </p:sp>
      <p:sp>
        <p:nvSpPr>
          <p:cNvPr id="15" name="Rectangle 14">
            <a:extLst>
              <a:ext uri="{FF2B5EF4-FFF2-40B4-BE49-F238E27FC236}">
                <a16:creationId xmlns:a16="http://schemas.microsoft.com/office/drawing/2014/main" id="{2A2B8D5C-A2F7-C74D-A4E3-BB81AC8CFC45}"/>
              </a:ext>
            </a:extLst>
          </p:cNvPr>
          <p:cNvSpPr/>
          <p:nvPr/>
        </p:nvSpPr>
        <p:spPr>
          <a:xfrm>
            <a:off x="5749204" y="1613327"/>
            <a:ext cx="3929281" cy="369332"/>
          </a:xfrm>
          <a:prstGeom prst="rect">
            <a:avLst/>
          </a:prstGeom>
        </p:spPr>
        <p:txBody>
          <a:bodyPr wrap="none">
            <a:spAutoFit/>
          </a:bodyPr>
          <a:lstStyle/>
          <a:p>
            <a:r>
              <a:rPr lang="en-IN" b="1" dirty="0"/>
              <a:t>Item-latent factor matrix (1236x50)</a:t>
            </a:r>
          </a:p>
        </p:txBody>
      </p:sp>
      <p:pic>
        <p:nvPicPr>
          <p:cNvPr id="18" name="Picture 17" descr="A close up of text on a white background&#13;&#10;&#13;&#10;Description automatically generated">
            <a:extLst>
              <a:ext uri="{FF2B5EF4-FFF2-40B4-BE49-F238E27FC236}">
                <a16:creationId xmlns:a16="http://schemas.microsoft.com/office/drawing/2014/main" id="{E2322A59-4539-B345-AB6E-5D81A3E27D7B}"/>
              </a:ext>
            </a:extLst>
          </p:cNvPr>
          <p:cNvPicPr>
            <a:picLocks noChangeAspect="1"/>
          </p:cNvPicPr>
          <p:nvPr/>
        </p:nvPicPr>
        <p:blipFill>
          <a:blip r:embed="rId2"/>
          <a:stretch>
            <a:fillRect/>
          </a:stretch>
        </p:blipFill>
        <p:spPr>
          <a:xfrm>
            <a:off x="899903" y="2076155"/>
            <a:ext cx="4039704" cy="1626726"/>
          </a:xfrm>
          <a:prstGeom prst="rect">
            <a:avLst/>
          </a:prstGeom>
        </p:spPr>
      </p:pic>
      <p:pic>
        <p:nvPicPr>
          <p:cNvPr id="24" name="Picture 23" descr="A screenshot of a cell phone&#13;&#10;&#13;&#10;Description automatically generated">
            <a:extLst>
              <a:ext uri="{FF2B5EF4-FFF2-40B4-BE49-F238E27FC236}">
                <a16:creationId xmlns:a16="http://schemas.microsoft.com/office/drawing/2014/main" id="{1A4F9A10-08A3-C04F-BFB7-118144714ABB}"/>
              </a:ext>
            </a:extLst>
          </p:cNvPr>
          <p:cNvPicPr>
            <a:picLocks noChangeAspect="1"/>
          </p:cNvPicPr>
          <p:nvPr/>
        </p:nvPicPr>
        <p:blipFill>
          <a:blip r:embed="rId3"/>
          <a:stretch>
            <a:fillRect/>
          </a:stretch>
        </p:blipFill>
        <p:spPr>
          <a:xfrm>
            <a:off x="6096000" y="2124033"/>
            <a:ext cx="4270805" cy="1715440"/>
          </a:xfrm>
          <a:prstGeom prst="rect">
            <a:avLst/>
          </a:prstGeom>
        </p:spPr>
      </p:pic>
      <p:pic>
        <p:nvPicPr>
          <p:cNvPr id="26" name="Picture 25">
            <a:extLst>
              <a:ext uri="{FF2B5EF4-FFF2-40B4-BE49-F238E27FC236}">
                <a16:creationId xmlns:a16="http://schemas.microsoft.com/office/drawing/2014/main" id="{2575AFC6-30B9-9449-A323-E12FD5390758}"/>
              </a:ext>
            </a:extLst>
          </p:cNvPr>
          <p:cNvPicPr>
            <a:picLocks noChangeAspect="1"/>
          </p:cNvPicPr>
          <p:nvPr/>
        </p:nvPicPr>
        <p:blipFill>
          <a:blip r:embed="rId4"/>
          <a:stretch>
            <a:fillRect/>
          </a:stretch>
        </p:blipFill>
        <p:spPr>
          <a:xfrm>
            <a:off x="2984844" y="4440010"/>
            <a:ext cx="5246558" cy="2091593"/>
          </a:xfrm>
          <a:prstGeom prst="rect">
            <a:avLst/>
          </a:prstGeom>
        </p:spPr>
      </p:pic>
    </p:spTree>
    <p:extLst>
      <p:ext uri="{BB962C8B-B14F-4D97-AF65-F5344CB8AC3E}">
        <p14:creationId xmlns:p14="http://schemas.microsoft.com/office/powerpoint/2010/main" val="23260226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9" name="Rectangle 8">
            <a:extLst>
              <a:ext uri="{FF2B5EF4-FFF2-40B4-BE49-F238E27FC236}">
                <a16:creationId xmlns:a16="http://schemas.microsoft.com/office/drawing/2014/main" id="{4CE09C5F-D2FF-294A-9E50-0CF1A9604158}"/>
              </a:ext>
            </a:extLst>
          </p:cNvPr>
          <p:cNvSpPr/>
          <p:nvPr/>
        </p:nvSpPr>
        <p:spPr>
          <a:xfrm>
            <a:off x="619231" y="1343781"/>
            <a:ext cx="3057247" cy="369332"/>
          </a:xfrm>
          <a:prstGeom prst="rect">
            <a:avLst/>
          </a:prstGeom>
        </p:spPr>
        <p:txBody>
          <a:bodyPr wrap="none">
            <a:spAutoFit/>
          </a:bodyPr>
          <a:lstStyle/>
          <a:p>
            <a:r>
              <a:rPr lang="en-IN" b="1" dirty="0"/>
              <a:t>Product Recommendation</a:t>
            </a:r>
          </a:p>
        </p:txBody>
      </p:sp>
      <p:sp>
        <p:nvSpPr>
          <p:cNvPr id="20" name="Title 19">
            <a:extLst>
              <a:ext uri="{FF2B5EF4-FFF2-40B4-BE49-F238E27FC236}">
                <a16:creationId xmlns:a16="http://schemas.microsoft.com/office/drawing/2014/main" id="{3381C3FC-61E3-4745-B655-BAD205828AB7}"/>
              </a:ext>
            </a:extLst>
          </p:cNvPr>
          <p:cNvSpPr>
            <a:spLocks noGrp="1"/>
          </p:cNvSpPr>
          <p:nvPr>
            <p:ph type="title"/>
          </p:nvPr>
        </p:nvSpPr>
        <p:spPr>
          <a:xfrm>
            <a:off x="619231" y="628487"/>
            <a:ext cx="10515600" cy="715294"/>
          </a:xfrm>
        </p:spPr>
        <p:txBody>
          <a:bodyPr/>
          <a:lstStyle/>
          <a:p>
            <a:r>
              <a:rPr lang="en-US" sz="3200" dirty="0"/>
              <a:t>Model -3 : Matrix Factorization(CoFactor) - Recommendation Results</a:t>
            </a:r>
            <a:endParaRPr lang="en-US" dirty="0"/>
          </a:p>
        </p:txBody>
      </p:sp>
      <p:pic>
        <p:nvPicPr>
          <p:cNvPr id="5" name="Picture 4" descr="A screenshot of a cell phone&#13;&#10;&#13;&#10;Description automatically generated">
            <a:extLst>
              <a:ext uri="{FF2B5EF4-FFF2-40B4-BE49-F238E27FC236}">
                <a16:creationId xmlns:a16="http://schemas.microsoft.com/office/drawing/2014/main" id="{6A4E1AA9-0B5A-514E-B6AA-FB531AA0576B}"/>
              </a:ext>
            </a:extLst>
          </p:cNvPr>
          <p:cNvPicPr>
            <a:picLocks noChangeAspect="1"/>
          </p:cNvPicPr>
          <p:nvPr/>
        </p:nvPicPr>
        <p:blipFill>
          <a:blip r:embed="rId2"/>
          <a:stretch>
            <a:fillRect/>
          </a:stretch>
        </p:blipFill>
        <p:spPr>
          <a:xfrm>
            <a:off x="2662307" y="1946108"/>
            <a:ext cx="6610902" cy="3834110"/>
          </a:xfrm>
          <a:prstGeom prst="rect">
            <a:avLst/>
          </a:prstGeom>
        </p:spPr>
      </p:pic>
    </p:spTree>
    <p:extLst>
      <p:ext uri="{BB962C8B-B14F-4D97-AF65-F5344CB8AC3E}">
        <p14:creationId xmlns:p14="http://schemas.microsoft.com/office/powerpoint/2010/main" val="1396545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a:xfrm>
            <a:off x="566435" y="488756"/>
            <a:ext cx="11440508" cy="715294"/>
          </a:xfrm>
        </p:spPr>
        <p:txBody>
          <a:bodyPr/>
          <a:lstStyle/>
          <a:p>
            <a:r>
              <a:rPr lang="en-US" dirty="0"/>
              <a:t>Analysis &amp; Insights – CoFactor : User-Product Recommendation Analysis</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pic>
        <p:nvPicPr>
          <p:cNvPr id="5" name="Picture 4" descr="A close up of a map&#13;&#10;&#13;&#10;Description automatically generated">
            <a:extLst>
              <a:ext uri="{FF2B5EF4-FFF2-40B4-BE49-F238E27FC236}">
                <a16:creationId xmlns:a16="http://schemas.microsoft.com/office/drawing/2014/main" id="{5B1312F8-3E0F-EA4C-BE7C-B8D51E196209}"/>
              </a:ext>
            </a:extLst>
          </p:cNvPr>
          <p:cNvPicPr>
            <a:picLocks noChangeAspect="1"/>
          </p:cNvPicPr>
          <p:nvPr/>
        </p:nvPicPr>
        <p:blipFill>
          <a:blip r:embed="rId2"/>
          <a:stretch>
            <a:fillRect/>
          </a:stretch>
        </p:blipFill>
        <p:spPr>
          <a:xfrm>
            <a:off x="2304878" y="1204050"/>
            <a:ext cx="7742505" cy="5116786"/>
          </a:xfrm>
          <a:prstGeom prst="rect">
            <a:avLst/>
          </a:prstGeom>
        </p:spPr>
      </p:pic>
    </p:spTree>
    <p:extLst>
      <p:ext uri="{BB962C8B-B14F-4D97-AF65-F5344CB8AC3E}">
        <p14:creationId xmlns:p14="http://schemas.microsoft.com/office/powerpoint/2010/main" val="36789831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a:xfrm>
            <a:off x="566435" y="488756"/>
            <a:ext cx="11440508" cy="715294"/>
          </a:xfrm>
        </p:spPr>
        <p:txBody>
          <a:bodyPr/>
          <a:lstStyle/>
          <a:p>
            <a:r>
              <a:rPr lang="en-US" dirty="0"/>
              <a:t>Recommendation Accuracy – Average Recall@10</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graphicFrame>
        <p:nvGraphicFramePr>
          <p:cNvPr id="12" name="Table 11">
            <a:extLst>
              <a:ext uri="{FF2B5EF4-FFF2-40B4-BE49-F238E27FC236}">
                <a16:creationId xmlns:a16="http://schemas.microsoft.com/office/drawing/2014/main" id="{5119C569-57FB-574F-80B6-3E9BB7933F9A}"/>
              </a:ext>
            </a:extLst>
          </p:cNvPr>
          <p:cNvGraphicFramePr>
            <a:graphicFrameLocks noGrp="1"/>
          </p:cNvGraphicFramePr>
          <p:nvPr>
            <p:extLst>
              <p:ext uri="{D42A27DB-BD31-4B8C-83A1-F6EECF244321}">
                <p14:modId xmlns:p14="http://schemas.microsoft.com/office/powerpoint/2010/main" val="1131064752"/>
              </p:ext>
            </p:extLst>
          </p:nvPr>
        </p:nvGraphicFramePr>
        <p:xfrm>
          <a:off x="566435" y="2060156"/>
          <a:ext cx="10536541" cy="3113389"/>
        </p:xfrm>
        <a:graphic>
          <a:graphicData uri="http://schemas.openxmlformats.org/drawingml/2006/table">
            <a:tbl>
              <a:tblPr/>
              <a:tblGrid>
                <a:gridCol w="1522036">
                  <a:extLst>
                    <a:ext uri="{9D8B030D-6E8A-4147-A177-3AD203B41FA5}">
                      <a16:colId xmlns:a16="http://schemas.microsoft.com/office/drawing/2014/main" val="4073218274"/>
                    </a:ext>
                  </a:extLst>
                </a:gridCol>
                <a:gridCol w="1719135">
                  <a:extLst>
                    <a:ext uri="{9D8B030D-6E8A-4147-A177-3AD203B41FA5}">
                      <a16:colId xmlns:a16="http://schemas.microsoft.com/office/drawing/2014/main" val="4173454265"/>
                    </a:ext>
                  </a:extLst>
                </a:gridCol>
                <a:gridCol w="1675335">
                  <a:extLst>
                    <a:ext uri="{9D8B030D-6E8A-4147-A177-3AD203B41FA5}">
                      <a16:colId xmlns:a16="http://schemas.microsoft.com/office/drawing/2014/main" val="4068934284"/>
                    </a:ext>
                  </a:extLst>
                </a:gridCol>
                <a:gridCol w="1470023">
                  <a:extLst>
                    <a:ext uri="{9D8B030D-6E8A-4147-A177-3AD203B41FA5}">
                      <a16:colId xmlns:a16="http://schemas.microsoft.com/office/drawing/2014/main" val="1905744788"/>
                    </a:ext>
                  </a:extLst>
                </a:gridCol>
                <a:gridCol w="1412536">
                  <a:extLst>
                    <a:ext uri="{9D8B030D-6E8A-4147-A177-3AD203B41FA5}">
                      <a16:colId xmlns:a16="http://schemas.microsoft.com/office/drawing/2014/main" val="1496221390"/>
                    </a:ext>
                  </a:extLst>
                </a:gridCol>
                <a:gridCol w="1489187">
                  <a:extLst>
                    <a:ext uri="{9D8B030D-6E8A-4147-A177-3AD203B41FA5}">
                      <a16:colId xmlns:a16="http://schemas.microsoft.com/office/drawing/2014/main" val="3620528321"/>
                    </a:ext>
                  </a:extLst>
                </a:gridCol>
                <a:gridCol w="1248289">
                  <a:extLst>
                    <a:ext uri="{9D8B030D-6E8A-4147-A177-3AD203B41FA5}">
                      <a16:colId xmlns:a16="http://schemas.microsoft.com/office/drawing/2014/main" val="933900863"/>
                    </a:ext>
                  </a:extLst>
                </a:gridCol>
              </a:tblGrid>
              <a:tr h="1244905">
                <a:tc>
                  <a:txBody>
                    <a:bodyPr/>
                    <a:lstStyle/>
                    <a:p>
                      <a:pPr algn="ctr" fontAlgn="ctr"/>
                      <a:endParaRPr lang="en-IN" sz="1900" b="1" i="0" u="none" strike="noStrike" dirty="0">
                        <a:solidFill>
                          <a:srgbClr val="000000"/>
                        </a:solidFill>
                        <a:effectLst/>
                        <a:latin typeface="Calibri" panose="020F0502020204030204" pitchFamily="34" charset="0"/>
                      </a:endParaRPr>
                    </a:p>
                  </a:txBody>
                  <a:tcPr marL="8198" marR="8198" marT="8198"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a:solidFill>
                            <a:srgbClr val="000000"/>
                          </a:solidFill>
                          <a:effectLst/>
                          <a:latin typeface="Calibri" panose="020F0502020204030204" pitchFamily="34" charset="0"/>
                        </a:rPr>
                        <a:t>Department</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Category</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Sub category</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Sleeve</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Product Type</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ctr" fontAlgn="ctr"/>
                      <a:r>
                        <a:rPr lang="en-IN" sz="1400" b="0" i="0" u="none" strike="noStrike">
                          <a:solidFill>
                            <a:srgbClr val="000000"/>
                          </a:solidFill>
                          <a:effectLst/>
                          <a:latin typeface="Calibri" panose="020F0502020204030204" pitchFamily="34" charset="0"/>
                        </a:rPr>
                        <a:t>Department</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Category</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Sub category</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Product Type</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ctr" fontAlgn="ctr"/>
                      <a:r>
                        <a:rPr lang="en-IN" sz="1400" b="0" i="0" u="none" strike="noStrike">
                          <a:solidFill>
                            <a:srgbClr val="000000"/>
                          </a:solidFill>
                          <a:effectLst/>
                          <a:latin typeface="Calibri" panose="020F0502020204030204" pitchFamily="34" charset="0"/>
                        </a:rPr>
                        <a:t>Department</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Category</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Sub category</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ctr" fontAlgn="ctr"/>
                      <a:r>
                        <a:rPr lang="en-IN" sz="1400" b="0" i="0" u="none" strike="noStrike">
                          <a:solidFill>
                            <a:srgbClr val="000000"/>
                          </a:solidFill>
                          <a:effectLst/>
                          <a:latin typeface="Calibri" panose="020F0502020204030204" pitchFamily="34" charset="0"/>
                        </a:rPr>
                        <a:t>Department</a:t>
                      </a:r>
                      <a:br>
                        <a:rPr lang="en-IN" sz="1400" b="0" i="0" u="none" strike="noStrike">
                          <a:solidFill>
                            <a:srgbClr val="000000"/>
                          </a:solidFill>
                          <a:effectLst/>
                          <a:latin typeface="Calibri" panose="020F0502020204030204" pitchFamily="34" charset="0"/>
                        </a:rPr>
                      </a:br>
                      <a:r>
                        <a:rPr lang="en-IN" sz="1400" b="0" i="0" u="none" strike="noStrike">
                          <a:solidFill>
                            <a:srgbClr val="000000"/>
                          </a:solidFill>
                          <a:effectLst/>
                          <a:latin typeface="Calibri" panose="020F0502020204030204" pitchFamily="34" charset="0"/>
                        </a:rPr>
                        <a:t>Category</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ctr" fontAlgn="ctr"/>
                      <a:r>
                        <a:rPr lang="en-IN" sz="1400" b="0" i="0" u="none" strike="noStrike">
                          <a:solidFill>
                            <a:srgbClr val="000000"/>
                          </a:solidFill>
                          <a:effectLst/>
                          <a:latin typeface="Calibri" panose="020F0502020204030204" pitchFamily="34" charset="0"/>
                        </a:rPr>
                        <a:t>Department</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ctr" fontAlgn="ctr"/>
                      <a:r>
                        <a:rPr lang="en-IN" sz="1400" b="0" i="0" u="none" strike="noStrike" dirty="0">
                          <a:solidFill>
                            <a:srgbClr val="000000"/>
                          </a:solidFill>
                          <a:effectLst/>
                          <a:latin typeface="Calibri" panose="020F0502020204030204" pitchFamily="34" charset="0"/>
                        </a:rPr>
                        <a:t>Category</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extLst>
                  <a:ext uri="{0D108BD9-81ED-4DB2-BD59-A6C34878D82A}">
                    <a16:rowId xmlns:a16="http://schemas.microsoft.com/office/drawing/2014/main" val="1088871992"/>
                  </a:ext>
                </a:extLst>
              </a:tr>
              <a:tr h="622828">
                <a:tc>
                  <a:txBody>
                    <a:bodyPr/>
                    <a:lstStyle/>
                    <a:p>
                      <a:pPr algn="ctr" fontAlgn="ctr"/>
                      <a:r>
                        <a:rPr lang="en-IN" sz="1900" b="0" i="0" u="none" strike="noStrike">
                          <a:solidFill>
                            <a:srgbClr val="000000"/>
                          </a:solidFill>
                          <a:effectLst/>
                          <a:latin typeface="Calibri" panose="020F0502020204030204" pitchFamily="34" charset="0"/>
                        </a:rPr>
                        <a:t>cFilter</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ctr" fontAlgn="ctr"/>
                      <a:r>
                        <a:rPr lang="en-IN" sz="1500" b="0" i="0" u="none" strike="noStrike">
                          <a:solidFill>
                            <a:srgbClr val="000000"/>
                          </a:solidFill>
                          <a:effectLst/>
                          <a:latin typeface="Calibri" panose="020F0502020204030204" pitchFamily="34" charset="0"/>
                        </a:rPr>
                        <a:t>0.018833257</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4F0CA"/>
                    </a:solidFill>
                  </a:tcPr>
                </a:tc>
                <a:tc>
                  <a:txBody>
                    <a:bodyPr/>
                    <a:lstStyle/>
                    <a:p>
                      <a:pPr algn="ctr" fontAlgn="ctr"/>
                      <a:r>
                        <a:rPr lang="en-IN" sz="1500" b="0" i="0" u="none" strike="noStrike">
                          <a:solidFill>
                            <a:srgbClr val="000000"/>
                          </a:solidFill>
                          <a:effectLst/>
                          <a:latin typeface="Calibri" panose="020F0502020204030204" pitchFamily="34" charset="0"/>
                        </a:rPr>
                        <a:t>0.034330554</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4F0CA"/>
                    </a:solidFill>
                  </a:tcPr>
                </a:tc>
                <a:tc>
                  <a:txBody>
                    <a:bodyPr/>
                    <a:lstStyle/>
                    <a:p>
                      <a:pPr algn="ctr" fontAlgn="ctr"/>
                      <a:r>
                        <a:rPr lang="en-IN" sz="1500" b="0" i="0" u="none" strike="noStrike">
                          <a:solidFill>
                            <a:srgbClr val="000000"/>
                          </a:solidFill>
                          <a:effectLst/>
                          <a:latin typeface="Calibri" panose="020F0502020204030204" pitchFamily="34" charset="0"/>
                        </a:rPr>
                        <a:t>0.079297821</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4F0CA"/>
                    </a:solidFill>
                  </a:tcPr>
                </a:tc>
                <a:tc>
                  <a:txBody>
                    <a:bodyPr/>
                    <a:lstStyle/>
                    <a:p>
                      <a:pPr algn="ctr" fontAlgn="ctr"/>
                      <a:r>
                        <a:rPr lang="en-IN" sz="1500" b="0" i="0" u="none" strike="noStrike">
                          <a:solidFill>
                            <a:srgbClr val="000000"/>
                          </a:solidFill>
                          <a:effectLst/>
                          <a:latin typeface="Calibri" panose="020F0502020204030204" pitchFamily="34" charset="0"/>
                        </a:rPr>
                        <a:t>0.219026549</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en-IN" sz="1500" b="0" i="0" u="none" strike="noStrike">
                          <a:solidFill>
                            <a:srgbClr val="000000"/>
                          </a:solidFill>
                          <a:effectLst/>
                          <a:latin typeface="Calibri" panose="020F0502020204030204" pitchFamily="34" charset="0"/>
                        </a:rPr>
                        <a:t>0.482965932</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48235"/>
                    </a:solidFill>
                  </a:tcPr>
                </a:tc>
                <a:tc>
                  <a:txBody>
                    <a:bodyPr/>
                    <a:lstStyle/>
                    <a:p>
                      <a:pPr algn="ctr" fontAlgn="ctr"/>
                      <a:r>
                        <a:rPr lang="en-IN" sz="1500" b="0" i="0" u="none" strike="noStrike">
                          <a:solidFill>
                            <a:srgbClr val="000000"/>
                          </a:solidFill>
                          <a:effectLst/>
                          <a:latin typeface="Calibri" panose="020F0502020204030204" pitchFamily="34" charset="0"/>
                        </a:rPr>
                        <a:t>0.556390977</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48235"/>
                    </a:solidFill>
                  </a:tcPr>
                </a:tc>
                <a:extLst>
                  <a:ext uri="{0D108BD9-81ED-4DB2-BD59-A6C34878D82A}">
                    <a16:rowId xmlns:a16="http://schemas.microsoft.com/office/drawing/2014/main" val="2504208556"/>
                  </a:ext>
                </a:extLst>
              </a:tr>
              <a:tr h="622828">
                <a:tc>
                  <a:txBody>
                    <a:bodyPr/>
                    <a:lstStyle/>
                    <a:p>
                      <a:pPr algn="ctr" fontAlgn="ctr"/>
                      <a:r>
                        <a:rPr lang="en-IN" sz="1900" b="0" i="0" u="none" strike="noStrike">
                          <a:solidFill>
                            <a:srgbClr val="000000"/>
                          </a:solidFill>
                          <a:effectLst/>
                          <a:latin typeface="Calibri" panose="020F0502020204030204" pitchFamily="34" charset="0"/>
                        </a:rPr>
                        <a:t>pSALSA</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ctr" fontAlgn="ctr"/>
                      <a:r>
                        <a:rPr lang="en-IN" sz="1500" b="0" i="0" u="none" strike="noStrike" dirty="0">
                          <a:solidFill>
                            <a:srgbClr val="000000"/>
                          </a:solidFill>
                          <a:effectLst/>
                          <a:latin typeface="Calibri" panose="020F0502020204030204" pitchFamily="34" charset="0"/>
                        </a:rPr>
                        <a:t>0.005512173</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4F0CA"/>
                    </a:solidFill>
                  </a:tcPr>
                </a:tc>
                <a:tc>
                  <a:txBody>
                    <a:bodyPr/>
                    <a:lstStyle/>
                    <a:p>
                      <a:pPr algn="ctr" fontAlgn="ctr"/>
                      <a:r>
                        <a:rPr lang="en-IN" sz="1500" b="0" i="0" u="none" strike="noStrike">
                          <a:solidFill>
                            <a:srgbClr val="000000"/>
                          </a:solidFill>
                          <a:effectLst/>
                          <a:latin typeface="Calibri" panose="020F0502020204030204" pitchFamily="34" charset="0"/>
                        </a:rPr>
                        <a:t>0.005885238</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4F0CA"/>
                    </a:solidFill>
                  </a:tcPr>
                </a:tc>
                <a:tc>
                  <a:txBody>
                    <a:bodyPr/>
                    <a:lstStyle/>
                    <a:p>
                      <a:pPr algn="ctr" fontAlgn="ctr"/>
                      <a:r>
                        <a:rPr lang="en-IN" sz="1500" b="0" i="0" u="none" strike="noStrike">
                          <a:solidFill>
                            <a:srgbClr val="000000"/>
                          </a:solidFill>
                          <a:effectLst/>
                          <a:latin typeface="Calibri" panose="020F0502020204030204" pitchFamily="34" charset="0"/>
                        </a:rPr>
                        <a:t>0.011501211</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4F0CA"/>
                    </a:solidFill>
                  </a:tcPr>
                </a:tc>
                <a:tc>
                  <a:txBody>
                    <a:bodyPr/>
                    <a:lstStyle/>
                    <a:p>
                      <a:pPr algn="ctr" fontAlgn="ctr"/>
                      <a:r>
                        <a:rPr lang="en-IN" sz="1500" b="0" i="0" u="none" strike="noStrike">
                          <a:solidFill>
                            <a:srgbClr val="000000"/>
                          </a:solidFill>
                          <a:effectLst/>
                          <a:latin typeface="Calibri" panose="020F0502020204030204" pitchFamily="34" charset="0"/>
                        </a:rPr>
                        <a:t>0.030973451</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4F0CA"/>
                    </a:solidFill>
                  </a:tcPr>
                </a:tc>
                <a:tc>
                  <a:txBody>
                    <a:bodyPr/>
                    <a:lstStyle/>
                    <a:p>
                      <a:pPr algn="ctr" fontAlgn="ctr"/>
                      <a:r>
                        <a:rPr lang="en-IN" sz="1500" b="0" i="0" u="none" strike="noStrike">
                          <a:solidFill>
                            <a:srgbClr val="000000"/>
                          </a:solidFill>
                          <a:effectLst/>
                          <a:latin typeface="Calibri" panose="020F0502020204030204" pitchFamily="34" charset="0"/>
                        </a:rPr>
                        <a:t>0.064128257</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4F0CA"/>
                    </a:solidFill>
                  </a:tcPr>
                </a:tc>
                <a:tc>
                  <a:txBody>
                    <a:bodyPr/>
                    <a:lstStyle/>
                    <a:p>
                      <a:pPr algn="ctr" fontAlgn="ctr"/>
                      <a:r>
                        <a:rPr lang="en-IN" sz="1500" b="0" i="0" u="none" strike="noStrike">
                          <a:solidFill>
                            <a:srgbClr val="000000"/>
                          </a:solidFill>
                          <a:effectLst/>
                          <a:latin typeface="Calibri" panose="020F0502020204030204" pitchFamily="34" charset="0"/>
                        </a:rPr>
                        <a:t>0.142857143</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2241154891"/>
                  </a:ext>
                </a:extLst>
              </a:tr>
              <a:tr h="622828">
                <a:tc>
                  <a:txBody>
                    <a:bodyPr/>
                    <a:lstStyle/>
                    <a:p>
                      <a:pPr algn="ctr" fontAlgn="ctr"/>
                      <a:r>
                        <a:rPr lang="en-IN" sz="1900" b="0" i="0" u="none" strike="noStrike" dirty="0">
                          <a:solidFill>
                            <a:srgbClr val="000000"/>
                          </a:solidFill>
                          <a:effectLst/>
                          <a:latin typeface="Calibri" panose="020F0502020204030204" pitchFamily="34" charset="0"/>
                        </a:rPr>
                        <a:t>CoFactor</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BC2E6"/>
                    </a:solidFill>
                  </a:tcPr>
                </a:tc>
                <a:tc>
                  <a:txBody>
                    <a:bodyPr/>
                    <a:lstStyle/>
                    <a:p>
                      <a:pPr algn="ctr" fontAlgn="ctr"/>
                      <a:r>
                        <a:rPr lang="en-IN" sz="1500" b="0" i="0" u="none" strike="noStrike">
                          <a:solidFill>
                            <a:srgbClr val="000000"/>
                          </a:solidFill>
                          <a:effectLst/>
                          <a:latin typeface="Calibri" panose="020F0502020204030204" pitchFamily="34" charset="0"/>
                        </a:rPr>
                        <a:t>0.125401929</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r>
                        <a:rPr lang="en-IN" sz="1500" b="0" i="0" u="none" strike="noStrike">
                          <a:solidFill>
                            <a:srgbClr val="000000"/>
                          </a:solidFill>
                          <a:effectLst/>
                          <a:latin typeface="Calibri" panose="020F0502020204030204" pitchFamily="34" charset="0"/>
                        </a:rPr>
                        <a:t>0.134870034</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r>
                        <a:rPr lang="en-IN" sz="1500" b="0" i="0" u="none" strike="noStrike">
                          <a:solidFill>
                            <a:srgbClr val="000000"/>
                          </a:solidFill>
                          <a:effectLst/>
                          <a:latin typeface="Calibri" panose="020F0502020204030204" pitchFamily="34" charset="0"/>
                        </a:rPr>
                        <a:t>0.154358354</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en-IN" sz="1500" b="0" i="0" u="none" strike="noStrike">
                          <a:solidFill>
                            <a:srgbClr val="000000"/>
                          </a:solidFill>
                          <a:effectLst/>
                          <a:latin typeface="Calibri" panose="020F0502020204030204" pitchFamily="34" charset="0"/>
                        </a:rPr>
                        <a:t>0.241150442</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en-IN" sz="1500" b="0" i="0" u="none" strike="noStrike">
                          <a:solidFill>
                            <a:srgbClr val="000000"/>
                          </a:solidFill>
                          <a:effectLst/>
                          <a:latin typeface="Calibri" panose="020F0502020204030204" pitchFamily="34" charset="0"/>
                        </a:rPr>
                        <a:t>0.346693387</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tc>
                  <a:txBody>
                    <a:bodyPr/>
                    <a:lstStyle/>
                    <a:p>
                      <a:pPr algn="ctr" fontAlgn="ctr"/>
                      <a:r>
                        <a:rPr lang="en-IN" sz="1500" b="0" i="0" u="none" strike="noStrike" dirty="0">
                          <a:solidFill>
                            <a:srgbClr val="000000"/>
                          </a:solidFill>
                          <a:effectLst/>
                          <a:latin typeface="Calibri" panose="020F0502020204030204" pitchFamily="34" charset="0"/>
                        </a:rPr>
                        <a:t>0.45112782</a:t>
                      </a:r>
                    </a:p>
                  </a:txBody>
                  <a:tcPr marL="8198" marR="8198" marT="8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48235"/>
                    </a:solidFill>
                  </a:tcPr>
                </a:tc>
                <a:extLst>
                  <a:ext uri="{0D108BD9-81ED-4DB2-BD59-A6C34878D82A}">
                    <a16:rowId xmlns:a16="http://schemas.microsoft.com/office/drawing/2014/main" val="941035991"/>
                  </a:ext>
                </a:extLst>
              </a:tr>
            </a:tbl>
          </a:graphicData>
        </a:graphic>
      </p:graphicFrame>
    </p:spTree>
    <p:extLst>
      <p:ext uri="{BB962C8B-B14F-4D97-AF65-F5344CB8AC3E}">
        <p14:creationId xmlns:p14="http://schemas.microsoft.com/office/powerpoint/2010/main" val="2714228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ECA18-0880-5E4A-8A4D-09E38CF4B143}"/>
              </a:ext>
            </a:extLst>
          </p:cNvPr>
          <p:cNvSpPr>
            <a:spLocks noGrp="1"/>
          </p:cNvSpPr>
          <p:nvPr>
            <p:ph type="title"/>
          </p:nvPr>
        </p:nvSpPr>
        <p:spPr>
          <a:xfrm>
            <a:off x="4618382" y="902063"/>
            <a:ext cx="10515600" cy="715294"/>
          </a:xfrm>
        </p:spPr>
        <p:txBody>
          <a:bodyPr/>
          <a:lstStyle/>
          <a:p>
            <a:r>
              <a:rPr lang="en-US" dirty="0"/>
              <a:t>Agenda</a:t>
            </a:r>
          </a:p>
        </p:txBody>
      </p:sp>
      <p:sp>
        <p:nvSpPr>
          <p:cNvPr id="3" name="Date Placeholder 2">
            <a:extLst>
              <a:ext uri="{FF2B5EF4-FFF2-40B4-BE49-F238E27FC236}">
                <a16:creationId xmlns:a16="http://schemas.microsoft.com/office/drawing/2014/main" id="{46E7FFA1-02FC-C24B-90F6-83854276E849}"/>
              </a:ext>
            </a:extLst>
          </p:cNvPr>
          <p:cNvSpPr>
            <a:spLocks noGrp="1"/>
          </p:cNvSpPr>
          <p:nvPr>
            <p:ph type="dt" sz="half" idx="10"/>
          </p:nvPr>
        </p:nvSpPr>
        <p:spPr/>
        <p:txBody>
          <a:bodyPr/>
          <a:lstStyle/>
          <a:p>
            <a:r>
              <a:rPr lang="en-US"/>
              <a:t>©2018 Teradata</a:t>
            </a:r>
            <a:endParaRPr lang="en-US" dirty="0"/>
          </a:p>
        </p:txBody>
      </p:sp>
      <p:sp>
        <p:nvSpPr>
          <p:cNvPr id="4" name="Rectangle 3">
            <a:extLst>
              <a:ext uri="{FF2B5EF4-FFF2-40B4-BE49-F238E27FC236}">
                <a16:creationId xmlns:a16="http://schemas.microsoft.com/office/drawing/2014/main" id="{D0BA5DE8-059E-7E48-A8DE-110E81ADE203}"/>
              </a:ext>
            </a:extLst>
          </p:cNvPr>
          <p:cNvSpPr/>
          <p:nvPr/>
        </p:nvSpPr>
        <p:spPr>
          <a:xfrm>
            <a:off x="4936435" y="2022470"/>
            <a:ext cx="6096000" cy="2774990"/>
          </a:xfrm>
          <a:prstGeom prst="rect">
            <a:avLst/>
          </a:prstGeom>
        </p:spPr>
        <p:txBody>
          <a:bodyPr>
            <a:spAutoFit/>
          </a:bodyPr>
          <a:lstStyle/>
          <a:p>
            <a:pPr marL="342900" indent="-342900">
              <a:lnSpc>
                <a:spcPct val="200000"/>
              </a:lnSpc>
              <a:buAutoNum type="arabicPeriod"/>
            </a:pPr>
            <a:r>
              <a:rPr lang="en-IN" dirty="0">
                <a:effectLst/>
                <a:latin typeface="Century Gothic" panose="020B0502020202020204" pitchFamily="34" charset="0"/>
              </a:rPr>
              <a:t>Objective of POC</a:t>
            </a:r>
          </a:p>
          <a:p>
            <a:pPr marL="342900" indent="-342900">
              <a:lnSpc>
                <a:spcPct val="200000"/>
              </a:lnSpc>
              <a:buAutoNum type="arabicPeriod"/>
            </a:pPr>
            <a:r>
              <a:rPr lang="en-IN" dirty="0">
                <a:latin typeface="Century Gothic" panose="020B0502020202020204" pitchFamily="34" charset="0"/>
              </a:rPr>
              <a:t>Use case Description</a:t>
            </a:r>
          </a:p>
          <a:p>
            <a:pPr marL="342900" indent="-342900">
              <a:lnSpc>
                <a:spcPct val="200000"/>
              </a:lnSpc>
              <a:buAutoNum type="arabicPeriod"/>
            </a:pPr>
            <a:r>
              <a:rPr lang="en-IN" dirty="0">
                <a:latin typeface="Century Gothic" panose="020B0502020202020204" pitchFamily="34" charset="0"/>
              </a:rPr>
              <a:t>Data Quality &amp; Pre-processing</a:t>
            </a:r>
          </a:p>
          <a:p>
            <a:pPr marL="342900" indent="-342900">
              <a:lnSpc>
                <a:spcPct val="200000"/>
              </a:lnSpc>
              <a:buAutoNum type="arabicPeriod"/>
            </a:pPr>
            <a:r>
              <a:rPr lang="en-IN" dirty="0">
                <a:effectLst/>
                <a:latin typeface="Century Gothic" panose="020B0502020202020204" pitchFamily="34" charset="0"/>
              </a:rPr>
              <a:t>Analysis &amp; Insights</a:t>
            </a:r>
          </a:p>
          <a:p>
            <a:pPr marL="342900" indent="-342900">
              <a:lnSpc>
                <a:spcPct val="200000"/>
              </a:lnSpc>
              <a:buAutoNum type="arabicPeriod"/>
            </a:pPr>
            <a:r>
              <a:rPr lang="en-IN" dirty="0">
                <a:latin typeface="Century Gothic" panose="020B0502020202020204" pitchFamily="34" charset="0"/>
              </a:rPr>
              <a:t>Recommendation (cFilter, pSALSA &amp; CoFactor)</a:t>
            </a:r>
          </a:p>
        </p:txBody>
      </p:sp>
      <p:pic>
        <p:nvPicPr>
          <p:cNvPr id="5" name="Picture 4">
            <a:extLst>
              <a:ext uri="{FF2B5EF4-FFF2-40B4-BE49-F238E27FC236}">
                <a16:creationId xmlns:a16="http://schemas.microsoft.com/office/drawing/2014/main" id="{5FF8242C-7EAE-5D44-8048-B990949E2C38}"/>
              </a:ext>
            </a:extLst>
          </p:cNvPr>
          <p:cNvPicPr>
            <a:picLocks noChangeAspect="1"/>
          </p:cNvPicPr>
          <p:nvPr/>
        </p:nvPicPr>
        <p:blipFill>
          <a:blip r:embed="rId2"/>
          <a:stretch>
            <a:fillRect/>
          </a:stretch>
        </p:blipFill>
        <p:spPr>
          <a:xfrm>
            <a:off x="-1" y="0"/>
            <a:ext cx="4333461" cy="6843436"/>
          </a:xfrm>
          <a:prstGeom prst="rect">
            <a:avLst/>
          </a:prstGeom>
        </p:spPr>
      </p:pic>
    </p:spTree>
    <p:extLst>
      <p:ext uri="{BB962C8B-B14F-4D97-AF65-F5344CB8AC3E}">
        <p14:creationId xmlns:p14="http://schemas.microsoft.com/office/powerpoint/2010/main" val="3120620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9307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Objective &amp; Values of PoC</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a:t>©2018 Teradata</a:t>
            </a:r>
            <a:endParaRPr lang="en-US" dirty="0"/>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4179221"/>
          </a:xfrm>
          <a:prstGeom prst="rect">
            <a:avLst/>
          </a:prstGeom>
        </p:spPr>
        <p:txBody>
          <a:bodyPr wrap="square">
            <a:spAutoFit/>
          </a:bodyPr>
          <a:lstStyle/>
          <a:p>
            <a:pPr>
              <a:lnSpc>
                <a:spcPct val="200000"/>
              </a:lnSpc>
            </a:pPr>
            <a:r>
              <a:rPr lang="en-IN" sz="2000" b="1" dirty="0">
                <a:latin typeface="Century Gothic" panose="020B0502020202020204" pitchFamily="34" charset="0"/>
              </a:rPr>
              <a:t>Use Case Objective -</a:t>
            </a:r>
          </a:p>
          <a:p>
            <a:pPr>
              <a:lnSpc>
                <a:spcPct val="150000"/>
              </a:lnSpc>
            </a:pPr>
            <a:r>
              <a:rPr lang="en-IN" dirty="0">
                <a:latin typeface="Century Gothic" panose="020B0502020202020204" pitchFamily="34" charset="0"/>
              </a:rPr>
              <a:t>Using Historical Transaction data to understand customer behaviour, Customer similarity &amp; Product Similarity and Making Next Best recommendation based on above insights.</a:t>
            </a:r>
          </a:p>
          <a:p>
            <a:pPr>
              <a:lnSpc>
                <a:spcPct val="200000"/>
              </a:lnSpc>
            </a:pPr>
            <a:r>
              <a:rPr lang="en-IN" sz="2000" b="1" dirty="0">
                <a:latin typeface="Century Gothic" panose="020B0502020202020204" pitchFamily="34" charset="0"/>
              </a:rPr>
              <a:t>Values of doing Advanced Analytics using Teradata Vantage -</a:t>
            </a:r>
          </a:p>
          <a:p>
            <a:pPr marL="285750" indent="-285750">
              <a:lnSpc>
                <a:spcPct val="150000"/>
              </a:lnSpc>
              <a:buFont typeface="Arial" panose="020B0604020202020204" pitchFamily="34" charset="0"/>
              <a:buChar char="•"/>
            </a:pPr>
            <a:r>
              <a:rPr lang="en-IN" dirty="0">
                <a:latin typeface="Century Gothic" panose="020B0502020202020204" pitchFamily="34" charset="0"/>
              </a:rPr>
              <a:t>Demonstrate the data preparation and loading of varied data</a:t>
            </a:r>
          </a:p>
          <a:p>
            <a:pPr marL="285750" indent="-285750">
              <a:lnSpc>
                <a:spcPct val="150000"/>
              </a:lnSpc>
              <a:buFont typeface="Arial" panose="020B0604020202020204" pitchFamily="34" charset="0"/>
              <a:buChar char="•"/>
            </a:pPr>
            <a:r>
              <a:rPr lang="en-IN" dirty="0">
                <a:latin typeface="Century Gothic" panose="020B0502020202020204" pitchFamily="34" charset="0"/>
              </a:rPr>
              <a:t>Highlight Analytical and visualization capabilities</a:t>
            </a:r>
          </a:p>
          <a:p>
            <a:pPr marL="285750" indent="-285750">
              <a:lnSpc>
                <a:spcPct val="150000"/>
              </a:lnSpc>
              <a:buFont typeface="Arial" panose="020B0604020202020204" pitchFamily="34" charset="0"/>
              <a:buChar char="•"/>
            </a:pPr>
            <a:r>
              <a:rPr lang="en-IN" dirty="0">
                <a:latin typeface="Century Gothic" panose="020B0502020202020204" pitchFamily="34" charset="0"/>
              </a:rPr>
              <a:t>Demonstrate, enterprise level capabilities</a:t>
            </a:r>
          </a:p>
          <a:p>
            <a:pPr marL="285750" indent="-285750">
              <a:lnSpc>
                <a:spcPct val="150000"/>
              </a:lnSpc>
              <a:buFont typeface="Arial" panose="020B0604020202020204" pitchFamily="34" charset="0"/>
              <a:buChar char="•"/>
            </a:pPr>
            <a:r>
              <a:rPr lang="en-IN" dirty="0">
                <a:latin typeface="Century Gothic" panose="020B0502020202020204" pitchFamily="34" charset="0"/>
              </a:rPr>
              <a:t>Showcase ease of use by using pre-defined functions that are relevant in a Retail context</a:t>
            </a:r>
          </a:p>
          <a:p>
            <a:pPr marL="285750" indent="-285750">
              <a:lnSpc>
                <a:spcPct val="150000"/>
              </a:lnSpc>
              <a:buFont typeface="Arial" panose="020B0604020202020204" pitchFamily="34" charset="0"/>
              <a:buChar char="•"/>
            </a:pPr>
            <a:r>
              <a:rPr lang="en-IN" dirty="0">
                <a:latin typeface="Century Gothic" panose="020B0502020202020204" pitchFamily="34" charset="0"/>
              </a:rPr>
              <a:t>Showcase easy, production-grade Analytical development processes and it’s relevance in Retail.</a:t>
            </a:r>
          </a:p>
        </p:txBody>
      </p:sp>
    </p:spTree>
    <p:extLst>
      <p:ext uri="{BB962C8B-B14F-4D97-AF65-F5344CB8AC3E}">
        <p14:creationId xmlns:p14="http://schemas.microsoft.com/office/powerpoint/2010/main" val="91746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Use case Description</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a:t>©2018 Teradata</a:t>
            </a:r>
            <a:endParaRPr lang="en-US" dirty="0"/>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4401205"/>
          </a:xfrm>
          <a:prstGeom prst="rect">
            <a:avLst/>
          </a:prstGeom>
        </p:spPr>
        <p:txBody>
          <a:bodyPr wrap="square">
            <a:spAutoFit/>
          </a:bodyPr>
          <a:lstStyle/>
          <a:p>
            <a:pPr lvl="0"/>
            <a:r>
              <a:rPr lang="en-IN" sz="2000" b="1" dirty="0">
                <a:latin typeface="Century Gothic" panose="020B0502020202020204" pitchFamily="34" charset="0"/>
              </a:rPr>
              <a:t>Detailed Scope/Analytical Question: </a:t>
            </a:r>
            <a:r>
              <a:rPr lang="en-IN" dirty="0"/>
              <a:t>Identifying next best offer to Customer based on previous purchase history and current behaviour. Recommendation is to be made at </a:t>
            </a:r>
            <a:r>
              <a:rPr lang="en-US" dirty="0"/>
              <a:t>Sub-brand, Department</a:t>
            </a:r>
            <a:r>
              <a:rPr lang="en-IN" dirty="0"/>
              <a:t>, </a:t>
            </a:r>
            <a:r>
              <a:rPr lang="en-US" dirty="0"/>
              <a:t>Category</a:t>
            </a:r>
            <a:r>
              <a:rPr lang="en-IN" dirty="0"/>
              <a:t>, </a:t>
            </a:r>
            <a:r>
              <a:rPr lang="en-US" dirty="0"/>
              <a:t>Sub_Category</a:t>
            </a:r>
            <a:r>
              <a:rPr lang="en-IN" dirty="0"/>
              <a:t>, </a:t>
            </a:r>
            <a:r>
              <a:rPr lang="en-US" dirty="0"/>
              <a:t>Sleeve</a:t>
            </a:r>
            <a:r>
              <a:rPr lang="en-IN" dirty="0"/>
              <a:t>, </a:t>
            </a:r>
            <a:r>
              <a:rPr lang="en-US" dirty="0"/>
              <a:t>Size</a:t>
            </a:r>
            <a:r>
              <a:rPr lang="en-IN" dirty="0"/>
              <a:t> &amp; </a:t>
            </a:r>
            <a:r>
              <a:rPr lang="en-US" dirty="0"/>
              <a:t>product Type</a:t>
            </a:r>
            <a:r>
              <a:rPr lang="en-IN" dirty="0"/>
              <a:t> level.</a:t>
            </a:r>
          </a:p>
          <a:p>
            <a:endParaRPr lang="en-IN" dirty="0"/>
          </a:p>
          <a:p>
            <a:r>
              <a:rPr lang="en-IN" sz="2000" b="1" dirty="0">
                <a:latin typeface="Century Gothic" panose="020B0502020202020204" pitchFamily="34" charset="0"/>
              </a:rPr>
              <a:t>Assumptions: </a:t>
            </a:r>
          </a:p>
          <a:p>
            <a:pPr marL="285750" indent="-285750">
              <a:buFont typeface="Arial" panose="020B0604020202020204" pitchFamily="34" charset="0"/>
              <a:buChar char="•"/>
            </a:pPr>
            <a:r>
              <a:rPr lang="en-IN" dirty="0"/>
              <a:t>Only offline PoS data was to be used, </a:t>
            </a:r>
          </a:p>
          <a:p>
            <a:endParaRPr lang="en-IN" dirty="0"/>
          </a:p>
          <a:p>
            <a:r>
              <a:rPr lang="en-IN" sz="2000" b="1" dirty="0">
                <a:latin typeface="Century Gothic" panose="020B0502020202020204" pitchFamily="34" charset="0"/>
              </a:rPr>
              <a:t>Data:</a:t>
            </a:r>
          </a:p>
          <a:p>
            <a:pPr marL="285750" indent="-285750">
              <a:buFont typeface="Arial" panose="020B0604020202020204" pitchFamily="34" charset="0"/>
              <a:buChar char="•"/>
            </a:pPr>
            <a:r>
              <a:rPr lang="en-IN" dirty="0"/>
              <a:t>Offline PoS Data –1  month (Aug 2016)</a:t>
            </a:r>
          </a:p>
          <a:p>
            <a:endParaRPr lang="en-IN" b="1" dirty="0">
              <a:solidFill>
                <a:srgbClr val="0070C0"/>
              </a:solidFill>
              <a:latin typeface="Century Gothic" panose="020B0502020202020204" pitchFamily="34" charset="0"/>
            </a:endParaRPr>
          </a:p>
          <a:p>
            <a:r>
              <a:rPr lang="en-IN" sz="2000" b="1" dirty="0">
                <a:latin typeface="Century Gothic" panose="020B0502020202020204" pitchFamily="34" charset="0"/>
              </a:rPr>
              <a:t>New insights expected:</a:t>
            </a:r>
          </a:p>
          <a:p>
            <a:pPr marL="285750" indent="-285750">
              <a:buFont typeface="Arial" panose="020B0604020202020204" pitchFamily="34" charset="0"/>
              <a:buChar char="•"/>
            </a:pPr>
            <a:r>
              <a:rPr lang="en-IN" dirty="0"/>
              <a:t>Individual customer level  recommendation</a:t>
            </a:r>
          </a:p>
          <a:p>
            <a:endParaRPr lang="en-IN" b="1" dirty="0">
              <a:solidFill>
                <a:srgbClr val="0070C0"/>
              </a:solidFill>
              <a:latin typeface="Century Gothic" panose="020B0502020202020204" pitchFamily="34" charset="0"/>
            </a:endParaRPr>
          </a:p>
          <a:p>
            <a:r>
              <a:rPr lang="en-IN" sz="2000" b="1" dirty="0">
                <a:latin typeface="Century Gothic" panose="020B0502020202020204" pitchFamily="34" charset="0"/>
              </a:rPr>
              <a:t>Business value Envisaged</a:t>
            </a:r>
            <a:r>
              <a:rPr lang="en-IN" b="1" dirty="0">
                <a:solidFill>
                  <a:srgbClr val="0070C0"/>
                </a:solidFill>
                <a:latin typeface="Century Gothic" panose="020B0502020202020204" pitchFamily="34" charset="0"/>
              </a:rPr>
              <a:t>:</a:t>
            </a:r>
          </a:p>
          <a:p>
            <a:pPr marL="285750" indent="-285750">
              <a:buFont typeface="Arial" panose="020B0604020202020204" pitchFamily="34" charset="0"/>
              <a:buChar char="•"/>
            </a:pPr>
            <a:r>
              <a:rPr lang="en-IN" dirty="0"/>
              <a:t>Increase repeat revenue by targeting individuals through personalized campaigns</a:t>
            </a:r>
          </a:p>
        </p:txBody>
      </p:sp>
    </p:spTree>
    <p:extLst>
      <p:ext uri="{BB962C8B-B14F-4D97-AF65-F5344CB8AC3E}">
        <p14:creationId xmlns:p14="http://schemas.microsoft.com/office/powerpoint/2010/main" val="80337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Analysis &amp; Insights</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a:t>©2018 Teradata</a:t>
            </a:r>
            <a:endParaRPr lang="en-US" dirty="0"/>
          </a:p>
        </p:txBody>
      </p:sp>
      <p:sp>
        <p:nvSpPr>
          <p:cNvPr id="5" name="Rectangle 4">
            <a:extLst>
              <a:ext uri="{FF2B5EF4-FFF2-40B4-BE49-F238E27FC236}">
                <a16:creationId xmlns:a16="http://schemas.microsoft.com/office/drawing/2014/main" id="{D9D295D2-B77B-0040-AF05-33EEBB86EBE7}"/>
              </a:ext>
            </a:extLst>
          </p:cNvPr>
          <p:cNvSpPr/>
          <p:nvPr/>
        </p:nvSpPr>
        <p:spPr>
          <a:xfrm>
            <a:off x="518984" y="1186249"/>
            <a:ext cx="5255740" cy="26443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56EB85B-1DEE-E046-A52A-19227C67C917}"/>
              </a:ext>
            </a:extLst>
          </p:cNvPr>
          <p:cNvSpPr/>
          <p:nvPr/>
        </p:nvSpPr>
        <p:spPr>
          <a:xfrm>
            <a:off x="6211329" y="1186568"/>
            <a:ext cx="5552301" cy="186966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A220193-3530-CC41-8E27-8587341DFA55}"/>
              </a:ext>
            </a:extLst>
          </p:cNvPr>
          <p:cNvSpPr/>
          <p:nvPr/>
        </p:nvSpPr>
        <p:spPr>
          <a:xfrm>
            <a:off x="518984" y="4036541"/>
            <a:ext cx="5255740" cy="2117123"/>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231F1D3-501B-B349-A282-16D268A004F5}"/>
              </a:ext>
            </a:extLst>
          </p:cNvPr>
          <p:cNvSpPr/>
          <p:nvPr/>
        </p:nvSpPr>
        <p:spPr>
          <a:xfrm>
            <a:off x="518984" y="1182290"/>
            <a:ext cx="5255740" cy="2523768"/>
          </a:xfrm>
          <a:prstGeom prst="rect">
            <a:avLst/>
          </a:prstGeom>
        </p:spPr>
        <p:txBody>
          <a:bodyPr wrap="square">
            <a:spAutoFit/>
          </a:bodyPr>
          <a:lstStyle/>
          <a:p>
            <a:r>
              <a:rPr lang="en-IN" sz="1600" b="1" dirty="0">
                <a:latin typeface="Century Gothic" panose="020B0502020202020204" pitchFamily="34" charset="0"/>
              </a:rPr>
              <a:t>Objective / Problem Statement</a:t>
            </a:r>
            <a:endParaRPr lang="en-IN" sz="1600" dirty="0">
              <a:latin typeface="Century Gothic" panose="020B0502020202020204" pitchFamily="34" charset="0"/>
            </a:endParaRPr>
          </a:p>
          <a:p>
            <a:pPr marL="285750" indent="-285750">
              <a:buFont typeface="Arial" panose="020B0604020202020204" pitchFamily="34" charset="0"/>
              <a:buChar char="•"/>
            </a:pPr>
            <a:r>
              <a:rPr lang="en-IN" sz="1400" dirty="0">
                <a:latin typeface="Century Gothic" panose="020B0502020202020204" pitchFamily="34" charset="0"/>
              </a:rPr>
              <a:t>More precisely define next best action based on profile, behaviour and choice perceived by customers</a:t>
            </a:r>
          </a:p>
          <a:p>
            <a:pPr marL="285750" indent="-285750">
              <a:buFont typeface="Arial" panose="020B0604020202020204" pitchFamily="34" charset="0"/>
              <a:buChar char="•"/>
            </a:pPr>
            <a:r>
              <a:rPr lang="en-IN" sz="1400" dirty="0">
                <a:latin typeface="Century Gothic" panose="020B0502020202020204" pitchFamily="34" charset="0"/>
              </a:rPr>
              <a:t>More targeted  offerings</a:t>
            </a:r>
            <a:endParaRPr lang="en-IN" dirty="0">
              <a:latin typeface="Century Gothic" panose="020B0502020202020204" pitchFamily="34" charset="0"/>
            </a:endParaRPr>
          </a:p>
          <a:p>
            <a:r>
              <a:rPr lang="en-IN" sz="1600" b="1" dirty="0">
                <a:latin typeface="Century Gothic" panose="020B0502020202020204" pitchFamily="34" charset="0"/>
              </a:rPr>
              <a:t>Benefits</a:t>
            </a:r>
            <a:endParaRPr lang="en-IN" sz="1600" dirty="0">
              <a:latin typeface="Century Gothic" panose="020B0502020202020204" pitchFamily="34" charset="0"/>
            </a:endParaRPr>
          </a:p>
          <a:p>
            <a:pPr marL="285750" indent="-285750">
              <a:buFont typeface="Arial" panose="020B0604020202020204" pitchFamily="34" charset="0"/>
              <a:buChar char="•"/>
            </a:pPr>
            <a:r>
              <a:rPr lang="en-IN" sz="1400" dirty="0">
                <a:latin typeface="Century Gothic" panose="020B0502020202020204" pitchFamily="34" charset="0"/>
              </a:rPr>
              <a:t>Discover patterns as per the transactions made by the customer or by profiles of similar customers and make a recommendation in a form of a list of customers ranked by score of the next best offer services.</a:t>
            </a:r>
          </a:p>
          <a:p>
            <a:pPr marL="285750" indent="-285750">
              <a:buFont typeface="Arial" panose="020B0604020202020204" pitchFamily="34" charset="0"/>
              <a:buChar char="•"/>
            </a:pPr>
            <a:r>
              <a:rPr lang="en-IN" sz="1400" dirty="0">
                <a:latin typeface="Century Gothic" panose="020B0502020202020204" pitchFamily="34" charset="0"/>
              </a:rPr>
              <a:t>List of customers in each segment of different usage behaviour or interests.</a:t>
            </a:r>
            <a:endParaRPr lang="en-IN" sz="1400" dirty="0">
              <a:effectLst/>
              <a:latin typeface="Century Gothic" panose="020B0502020202020204" pitchFamily="34" charset="0"/>
            </a:endParaRPr>
          </a:p>
        </p:txBody>
      </p:sp>
      <p:sp>
        <p:nvSpPr>
          <p:cNvPr id="10" name="Rectangle 9">
            <a:extLst>
              <a:ext uri="{FF2B5EF4-FFF2-40B4-BE49-F238E27FC236}">
                <a16:creationId xmlns:a16="http://schemas.microsoft.com/office/drawing/2014/main" id="{2DBF0147-C1FA-4842-9964-23F4423E15B7}"/>
              </a:ext>
            </a:extLst>
          </p:cNvPr>
          <p:cNvSpPr/>
          <p:nvPr/>
        </p:nvSpPr>
        <p:spPr>
          <a:xfrm>
            <a:off x="518984" y="4036541"/>
            <a:ext cx="5255740" cy="2277547"/>
          </a:xfrm>
          <a:prstGeom prst="rect">
            <a:avLst/>
          </a:prstGeom>
        </p:spPr>
        <p:txBody>
          <a:bodyPr wrap="square">
            <a:spAutoFit/>
          </a:bodyPr>
          <a:lstStyle/>
          <a:p>
            <a:r>
              <a:rPr lang="en-IN" sz="1600" b="1" dirty="0">
                <a:latin typeface="Century Gothic" panose="020B0502020202020204" pitchFamily="34" charset="0"/>
              </a:rPr>
              <a:t>Analytics Techniques</a:t>
            </a:r>
            <a:endParaRPr lang="en-IN" sz="1600" dirty="0">
              <a:latin typeface="Century Gothic" panose="020B0502020202020204" pitchFamily="34" charset="0"/>
            </a:endParaRPr>
          </a:p>
          <a:p>
            <a:pPr marL="285750" indent="-285750">
              <a:buFont typeface="Arial" panose="020B0604020202020204" pitchFamily="34" charset="0"/>
              <a:buChar char="•"/>
            </a:pPr>
            <a:r>
              <a:rPr lang="en-IN" sz="1400" dirty="0">
                <a:latin typeface="Century Gothic" panose="020B0502020202020204" pitchFamily="34" charset="0"/>
              </a:rPr>
              <a:t>Automatic predictions (CFilter methodology) about the interests of a customer by collecting and analyzing preferences (collaborating)</a:t>
            </a:r>
          </a:p>
          <a:p>
            <a:pPr marL="285750" indent="-285750">
              <a:buFont typeface="Arial" panose="020B0604020202020204" pitchFamily="34" charset="0"/>
              <a:buChar char="•"/>
            </a:pPr>
            <a:r>
              <a:rPr lang="en-IN" sz="1400" dirty="0">
                <a:latin typeface="Century Gothic" panose="020B0502020202020204" pitchFamily="34" charset="0"/>
              </a:rPr>
              <a:t>Kmeans technique to perform cluster analysis on numeric and categorical variables to group customers with the similar need.</a:t>
            </a:r>
          </a:p>
          <a:p>
            <a:pPr marL="285750" indent="-285750">
              <a:buFont typeface="Arial" panose="020B0604020202020204" pitchFamily="34" charset="0"/>
              <a:buChar char="•"/>
            </a:pPr>
            <a:r>
              <a:rPr lang="en-IN" sz="1400" dirty="0">
                <a:latin typeface="Century Gothic" panose="020B0502020202020204" pitchFamily="34" charset="0"/>
              </a:rPr>
              <a:t>Automatic predictions (pSalsa methodology) about the interests of similar customers by analyzing preferences</a:t>
            </a:r>
          </a:p>
          <a:p>
            <a:r>
              <a:rPr lang="en-IN" sz="1400" dirty="0">
                <a:latin typeface="Century Gothic" panose="020B0502020202020204" pitchFamily="34" charset="0"/>
              </a:rPr>
              <a:t> </a:t>
            </a:r>
          </a:p>
        </p:txBody>
      </p:sp>
      <p:sp>
        <p:nvSpPr>
          <p:cNvPr id="11" name="Rectangle 10">
            <a:extLst>
              <a:ext uri="{FF2B5EF4-FFF2-40B4-BE49-F238E27FC236}">
                <a16:creationId xmlns:a16="http://schemas.microsoft.com/office/drawing/2014/main" id="{8E7C10A5-9EB7-AA41-A472-34CED7D35C49}"/>
              </a:ext>
            </a:extLst>
          </p:cNvPr>
          <p:cNvSpPr/>
          <p:nvPr/>
        </p:nvSpPr>
        <p:spPr>
          <a:xfrm>
            <a:off x="6211330" y="1182290"/>
            <a:ext cx="5552302" cy="1631216"/>
          </a:xfrm>
          <a:prstGeom prst="rect">
            <a:avLst/>
          </a:prstGeom>
        </p:spPr>
        <p:txBody>
          <a:bodyPr wrap="square">
            <a:spAutoFit/>
          </a:bodyPr>
          <a:lstStyle/>
          <a:p>
            <a:r>
              <a:rPr lang="en-IN" sz="1600" b="1" dirty="0">
                <a:latin typeface="Century Gothic" panose="020B0502020202020204" pitchFamily="34" charset="0"/>
              </a:rPr>
              <a:t>Work Undertaken</a:t>
            </a:r>
            <a:endParaRPr lang="en-IN" sz="1600" dirty="0">
              <a:latin typeface="Century Gothic" panose="020B0502020202020204" pitchFamily="34" charset="0"/>
            </a:endParaRPr>
          </a:p>
          <a:p>
            <a:pPr marL="285750" indent="-285750">
              <a:buFont typeface="Arial" panose="020B0604020202020204" pitchFamily="34" charset="0"/>
              <a:buChar char="•"/>
            </a:pPr>
            <a:r>
              <a:rPr lang="en-IN" sz="1400" dirty="0">
                <a:latin typeface="Century Gothic" panose="020B0502020202020204" pitchFamily="34" charset="0"/>
              </a:rPr>
              <a:t>Analyze POS data</a:t>
            </a:r>
          </a:p>
          <a:p>
            <a:pPr marL="285750" indent="-285750">
              <a:buFont typeface="Arial" panose="020B0604020202020204" pitchFamily="34" charset="0"/>
              <a:buChar char="•"/>
            </a:pPr>
            <a:r>
              <a:rPr lang="en-IN" sz="1400" dirty="0">
                <a:latin typeface="Century Gothic" panose="020B0502020202020204" pitchFamily="34" charset="0"/>
              </a:rPr>
              <a:t>Segment customers depending on their interactions with the store (Segmented using RFM -Recency, Frequency, Monetary attributes)</a:t>
            </a:r>
          </a:p>
          <a:p>
            <a:pPr marL="285750" indent="-285750">
              <a:buFont typeface="Arial" panose="020B0604020202020204" pitchFamily="34" charset="0"/>
              <a:buChar char="•"/>
            </a:pPr>
            <a:r>
              <a:rPr lang="en-IN" sz="1400" dirty="0">
                <a:latin typeface="Century Gothic" panose="020B0502020202020204" pitchFamily="34" charset="0"/>
              </a:rPr>
              <a:t>Recommendation is made at</a:t>
            </a:r>
            <a:r>
              <a:rPr lang="en-US" sz="1400" dirty="0">
                <a:latin typeface="Century Gothic" panose="020B0502020202020204" pitchFamily="34" charset="0"/>
              </a:rPr>
              <a:t> Department</a:t>
            </a:r>
            <a:r>
              <a:rPr lang="en-IN" sz="1400" dirty="0">
                <a:latin typeface="Century Gothic" panose="020B0502020202020204" pitchFamily="34" charset="0"/>
              </a:rPr>
              <a:t>, </a:t>
            </a:r>
            <a:r>
              <a:rPr lang="en-US" sz="1400" dirty="0">
                <a:latin typeface="Century Gothic" panose="020B0502020202020204" pitchFamily="34" charset="0"/>
              </a:rPr>
              <a:t>Category</a:t>
            </a:r>
            <a:r>
              <a:rPr lang="en-IN" sz="1400" dirty="0">
                <a:latin typeface="Century Gothic" panose="020B0502020202020204" pitchFamily="34" charset="0"/>
              </a:rPr>
              <a:t>, </a:t>
            </a:r>
            <a:r>
              <a:rPr lang="en-US" sz="1400" dirty="0">
                <a:latin typeface="Century Gothic" panose="020B0502020202020204" pitchFamily="34" charset="0"/>
              </a:rPr>
              <a:t>Sub Category</a:t>
            </a:r>
            <a:r>
              <a:rPr lang="en-IN" sz="1400" dirty="0">
                <a:latin typeface="Century Gothic" panose="020B0502020202020204" pitchFamily="34" charset="0"/>
              </a:rPr>
              <a:t>, </a:t>
            </a:r>
            <a:r>
              <a:rPr lang="en-US" sz="1400" dirty="0">
                <a:latin typeface="Century Gothic" panose="020B0502020202020204" pitchFamily="34" charset="0"/>
              </a:rPr>
              <a:t>Sleeve</a:t>
            </a:r>
            <a:r>
              <a:rPr lang="en-IN" sz="1400" dirty="0">
                <a:latin typeface="Century Gothic" panose="020B0502020202020204" pitchFamily="34" charset="0"/>
              </a:rPr>
              <a:t>, </a:t>
            </a:r>
            <a:r>
              <a:rPr lang="en-US" sz="1400" dirty="0">
                <a:latin typeface="Century Gothic" panose="020B0502020202020204" pitchFamily="34" charset="0"/>
              </a:rPr>
              <a:t>Size</a:t>
            </a:r>
            <a:r>
              <a:rPr lang="en-IN" sz="1400" dirty="0">
                <a:latin typeface="Century Gothic" panose="020B0502020202020204" pitchFamily="34" charset="0"/>
              </a:rPr>
              <a:t> &amp; </a:t>
            </a:r>
            <a:r>
              <a:rPr lang="en-US" sz="1400" dirty="0">
                <a:latin typeface="Century Gothic" panose="020B0502020202020204" pitchFamily="34" charset="0"/>
              </a:rPr>
              <a:t>Product Type level.</a:t>
            </a:r>
            <a:endParaRPr lang="en-IN" sz="1400" dirty="0">
              <a:latin typeface="Century Gothic" panose="020B0502020202020204" pitchFamily="34" charset="0"/>
            </a:endParaRPr>
          </a:p>
        </p:txBody>
      </p:sp>
      <p:cxnSp>
        <p:nvCxnSpPr>
          <p:cNvPr id="14" name="Straight Connector 13">
            <a:extLst>
              <a:ext uri="{FF2B5EF4-FFF2-40B4-BE49-F238E27FC236}">
                <a16:creationId xmlns:a16="http://schemas.microsoft.com/office/drawing/2014/main" id="{95FCF7AB-DD3C-2740-A050-DA2B417281C2}"/>
              </a:ext>
            </a:extLst>
          </p:cNvPr>
          <p:cNvCxnSpPr/>
          <p:nvPr/>
        </p:nvCxnSpPr>
        <p:spPr>
          <a:xfrm flipH="1">
            <a:off x="0" y="1997898"/>
            <a:ext cx="518984" cy="0"/>
          </a:xfrm>
          <a:prstGeom prst="line">
            <a:avLst/>
          </a:prstGeom>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235A611-86D5-584F-921A-DAD4B611A2B9}"/>
              </a:ext>
            </a:extLst>
          </p:cNvPr>
          <p:cNvCxnSpPr>
            <a:cxnSpLocks/>
          </p:cNvCxnSpPr>
          <p:nvPr/>
        </p:nvCxnSpPr>
        <p:spPr>
          <a:xfrm flipH="1">
            <a:off x="5774724" y="1989882"/>
            <a:ext cx="436606" cy="0"/>
          </a:xfrm>
          <a:prstGeom prst="line">
            <a:avLst/>
          </a:prstGeom>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80B420DC-1C3E-DC46-A48B-7EBF171FB0B1}"/>
              </a:ext>
            </a:extLst>
          </p:cNvPr>
          <p:cNvCxnSpPr/>
          <p:nvPr/>
        </p:nvCxnSpPr>
        <p:spPr>
          <a:xfrm flipH="1">
            <a:off x="0" y="5379530"/>
            <a:ext cx="518984" cy="0"/>
          </a:xfrm>
          <a:prstGeom prst="line">
            <a:avLst/>
          </a:prstGeom>
          <a:ln/>
        </p:spPr>
        <p:style>
          <a:lnRef idx="2">
            <a:schemeClr val="accent1"/>
          </a:lnRef>
          <a:fillRef idx="0">
            <a:schemeClr val="accent1"/>
          </a:fillRef>
          <a:effectRef idx="1">
            <a:schemeClr val="accent1"/>
          </a:effectRef>
          <a:fontRef idx="minor">
            <a:schemeClr val="tx1"/>
          </a:fontRef>
        </p:style>
      </p:cxnSp>
      <p:sp>
        <p:nvSpPr>
          <p:cNvPr id="20" name="Rectangle 19">
            <a:extLst>
              <a:ext uri="{FF2B5EF4-FFF2-40B4-BE49-F238E27FC236}">
                <a16:creationId xmlns:a16="http://schemas.microsoft.com/office/drawing/2014/main" id="{85B3ECE5-5BC3-4240-863C-89423325BFA0}"/>
              </a:ext>
            </a:extLst>
          </p:cNvPr>
          <p:cNvSpPr/>
          <p:nvPr/>
        </p:nvSpPr>
        <p:spPr>
          <a:xfrm>
            <a:off x="6211329" y="3509318"/>
            <a:ext cx="5552300" cy="2462213"/>
          </a:xfrm>
          <a:prstGeom prst="rect">
            <a:avLst/>
          </a:prstGeom>
        </p:spPr>
        <p:txBody>
          <a:bodyPr wrap="square">
            <a:spAutoFit/>
          </a:bodyPr>
          <a:lstStyle/>
          <a:p>
            <a:r>
              <a:rPr lang="en-IN" sz="1400" b="1" dirty="0">
                <a:latin typeface="Century Gothic" panose="020B0502020202020204" pitchFamily="34" charset="0"/>
              </a:rPr>
              <a:t>cFilter -</a:t>
            </a:r>
            <a:r>
              <a:rPr lang="en-IN" sz="1400" dirty="0">
                <a:latin typeface="Century Gothic" panose="020B0502020202020204" pitchFamily="34" charset="0"/>
              </a:rPr>
              <a:t>Analysts use collaborative filtering to find items or events  that are frequently paired with other items or events. For example, an online store that tells a shopper, “Other shoppers who bought this item also bought these items” uses a collaborative filtering algorithm.</a:t>
            </a:r>
          </a:p>
          <a:p>
            <a:endParaRPr lang="en-IN" sz="1400" dirty="0">
              <a:latin typeface="Century Gothic" panose="020B0502020202020204" pitchFamily="34" charset="0"/>
            </a:endParaRPr>
          </a:p>
          <a:p>
            <a:r>
              <a:rPr lang="en-IN" sz="1400" b="1" dirty="0">
                <a:latin typeface="Century Gothic" panose="020B0502020202020204" pitchFamily="34" charset="0"/>
              </a:rPr>
              <a:t>pSALSA-</a:t>
            </a:r>
            <a:r>
              <a:rPr lang="en-IN" sz="1400" dirty="0">
                <a:latin typeface="Century Gothic" panose="020B0502020202020204" pitchFamily="34" charset="0"/>
              </a:rPr>
              <a:t>pSALSA look for similar customers and makes recommendations by finding a set of customers similar to the specific customer, looks at what else the similar</a:t>
            </a:r>
          </a:p>
          <a:p>
            <a:r>
              <a:rPr lang="en-IN" sz="1400" dirty="0">
                <a:latin typeface="Century Gothic" panose="020B0502020202020204" pitchFamily="34" charset="0"/>
              </a:rPr>
              <a:t> customers have purchased, and makes recommendations based on that.</a:t>
            </a:r>
          </a:p>
        </p:txBody>
      </p:sp>
      <p:sp>
        <p:nvSpPr>
          <p:cNvPr id="22" name="Rectangle 21">
            <a:extLst>
              <a:ext uri="{FF2B5EF4-FFF2-40B4-BE49-F238E27FC236}">
                <a16:creationId xmlns:a16="http://schemas.microsoft.com/office/drawing/2014/main" id="{8330803A-E328-7049-9BBA-F31E36FE8C8D}"/>
              </a:ext>
            </a:extLst>
          </p:cNvPr>
          <p:cNvSpPr/>
          <p:nvPr/>
        </p:nvSpPr>
        <p:spPr>
          <a:xfrm>
            <a:off x="6211330" y="3509318"/>
            <a:ext cx="5552300" cy="26443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88ABE903-C3D3-E84C-B288-5973B904A661}"/>
              </a:ext>
            </a:extLst>
          </p:cNvPr>
          <p:cNvCxnSpPr>
            <a:cxnSpLocks/>
          </p:cNvCxnSpPr>
          <p:nvPr/>
        </p:nvCxnSpPr>
        <p:spPr>
          <a:xfrm flipH="1">
            <a:off x="11763629" y="1919860"/>
            <a:ext cx="436606" cy="0"/>
          </a:xfrm>
          <a:prstGeom prst="line">
            <a:avLst/>
          </a:prstGeom>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7F403BCE-8660-894D-93B2-59162D0514D3}"/>
              </a:ext>
            </a:extLst>
          </p:cNvPr>
          <p:cNvCxnSpPr>
            <a:cxnSpLocks/>
          </p:cNvCxnSpPr>
          <p:nvPr/>
        </p:nvCxnSpPr>
        <p:spPr>
          <a:xfrm flipH="1">
            <a:off x="11763629" y="5593936"/>
            <a:ext cx="436606" cy="0"/>
          </a:xfrm>
          <a:prstGeom prst="line">
            <a:avLst/>
          </a:prstGeom>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8AB0A57D-EE32-7245-ACEE-7B16F636BE7C}"/>
              </a:ext>
            </a:extLst>
          </p:cNvPr>
          <p:cNvCxnSpPr>
            <a:cxnSpLocks/>
          </p:cNvCxnSpPr>
          <p:nvPr/>
        </p:nvCxnSpPr>
        <p:spPr>
          <a:xfrm flipH="1">
            <a:off x="5774723" y="5519796"/>
            <a:ext cx="436606" cy="0"/>
          </a:xfrm>
          <a:prstGeom prst="line">
            <a:avLst/>
          </a:prstGeom>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53658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Data Quality &amp; Pre-Processing</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5109091"/>
          </a:xfrm>
          <a:prstGeom prst="rect">
            <a:avLst/>
          </a:prstGeom>
        </p:spPr>
        <p:txBody>
          <a:bodyPr wrap="square">
            <a:spAutoFit/>
          </a:bodyPr>
          <a:lstStyle/>
          <a:p>
            <a:r>
              <a:rPr lang="en-IN" sz="2000" b="1" dirty="0">
                <a:latin typeface="Century Gothic" panose="020B0502020202020204" pitchFamily="34" charset="0"/>
              </a:rPr>
              <a:t>Observations:</a:t>
            </a:r>
            <a:endParaRPr lang="en-IN" sz="2400" dirty="0"/>
          </a:p>
          <a:p>
            <a:r>
              <a:rPr lang="en-IN" dirty="0"/>
              <a:t>Following attributes from PoS records were selected for analysis: </a:t>
            </a:r>
            <a:br>
              <a:rPr lang="en-IN" dirty="0"/>
            </a:br>
            <a:endParaRPr lang="en-IN" dirty="0"/>
          </a:p>
          <a:p>
            <a:pPr marL="285750" indent="-285750">
              <a:buFont typeface="Arial" panose="020B0604020202020204" pitchFamily="34" charset="0"/>
              <a:buChar char="•"/>
            </a:pPr>
            <a:r>
              <a:rPr lang="en-IN" dirty="0"/>
              <a:t>Bill number, Bill Date, Store id, Customer id, </a:t>
            </a:r>
            <a:r>
              <a:rPr lang="en-US" dirty="0"/>
              <a:t>Sub-brand, Department</a:t>
            </a:r>
            <a:r>
              <a:rPr lang="en-IN" dirty="0"/>
              <a:t>, </a:t>
            </a:r>
            <a:r>
              <a:rPr lang="en-US" dirty="0"/>
              <a:t>Category</a:t>
            </a:r>
            <a:r>
              <a:rPr lang="en-IN" dirty="0"/>
              <a:t>, </a:t>
            </a:r>
            <a:r>
              <a:rPr lang="en-US" dirty="0"/>
              <a:t>Sub Category</a:t>
            </a:r>
            <a:r>
              <a:rPr lang="en-IN" dirty="0"/>
              <a:t>, </a:t>
            </a:r>
            <a:r>
              <a:rPr lang="en-US" dirty="0"/>
              <a:t>Sleeve</a:t>
            </a:r>
            <a:r>
              <a:rPr lang="en-IN" dirty="0"/>
              <a:t>, </a:t>
            </a:r>
            <a:r>
              <a:rPr lang="en-US" dirty="0"/>
              <a:t>Size</a:t>
            </a:r>
            <a:r>
              <a:rPr lang="en-IN" dirty="0"/>
              <a:t>, </a:t>
            </a:r>
            <a:r>
              <a:rPr lang="en-US" dirty="0"/>
              <a:t>Product Type</a:t>
            </a:r>
            <a:r>
              <a:rPr lang="en-IN" dirty="0"/>
              <a:t>, Quantity &amp; Selling price.</a:t>
            </a:r>
          </a:p>
          <a:p>
            <a:pPr marL="285750" indent="-285750">
              <a:buFont typeface="Arial" panose="020B0604020202020204" pitchFamily="34" charset="0"/>
              <a:buChar char="•"/>
            </a:pPr>
            <a:r>
              <a:rPr lang="en-IN" dirty="0"/>
              <a:t>Total number of PoS records provided</a:t>
            </a:r>
            <a:r>
              <a:rPr lang="en-IN" b="1" dirty="0"/>
              <a:t>: 45492 </a:t>
            </a:r>
            <a:endParaRPr lang="en-IN" dirty="0"/>
          </a:p>
          <a:p>
            <a:pPr marL="285750" indent="-285750">
              <a:buFont typeface="Arial" panose="020B0604020202020204" pitchFamily="34" charset="0"/>
              <a:buChar char="•"/>
            </a:pPr>
            <a:r>
              <a:rPr lang="en-IN" dirty="0"/>
              <a:t>Initially, the Data was loaded in AS-IS form, and later it was cleaned as described in the last slide From analytical and recommendation perspective, 7 key attributes were selected from PoS data </a:t>
            </a:r>
          </a:p>
          <a:p>
            <a:pPr marL="742950" lvl="1" indent="-285750">
              <a:buFont typeface="Arial" panose="020B0604020202020204" pitchFamily="34" charset="0"/>
              <a:buChar char="•"/>
            </a:pPr>
            <a:r>
              <a:rPr lang="en-IN" sz="1600" dirty="0"/>
              <a:t>Customer Id</a:t>
            </a:r>
          </a:p>
          <a:p>
            <a:pPr marL="742950" lvl="1" indent="-285750">
              <a:buFont typeface="Arial" panose="020B0604020202020204" pitchFamily="34" charset="0"/>
              <a:buChar char="•"/>
            </a:pPr>
            <a:r>
              <a:rPr lang="en-IN" sz="1600" dirty="0"/>
              <a:t>Sub Brand</a:t>
            </a:r>
          </a:p>
          <a:p>
            <a:pPr marL="742950" lvl="1" indent="-285750">
              <a:buFont typeface="Arial" panose="020B0604020202020204" pitchFamily="34" charset="0"/>
              <a:buChar char="•"/>
            </a:pPr>
            <a:r>
              <a:rPr lang="en-US" sz="1600" dirty="0"/>
              <a:t>Department</a:t>
            </a:r>
            <a:endParaRPr lang="en-IN" sz="1600" dirty="0"/>
          </a:p>
          <a:p>
            <a:pPr marL="742950" lvl="1" indent="-285750">
              <a:buFont typeface="Arial" panose="020B0604020202020204" pitchFamily="34" charset="0"/>
              <a:buChar char="•"/>
            </a:pPr>
            <a:r>
              <a:rPr lang="en-IN" sz="1600" dirty="0"/>
              <a:t>Category</a:t>
            </a:r>
          </a:p>
          <a:p>
            <a:pPr marL="742950" lvl="1" indent="-285750">
              <a:buFont typeface="Arial" panose="020B0604020202020204" pitchFamily="34" charset="0"/>
              <a:buChar char="•"/>
            </a:pPr>
            <a:r>
              <a:rPr lang="en-US" sz="1600" dirty="0"/>
              <a:t>Sub Category</a:t>
            </a:r>
            <a:endParaRPr lang="en-IN" sz="1600" dirty="0"/>
          </a:p>
          <a:p>
            <a:pPr marL="742950" lvl="1" indent="-285750">
              <a:buFont typeface="Arial" panose="020B0604020202020204" pitchFamily="34" charset="0"/>
              <a:buChar char="•"/>
            </a:pPr>
            <a:r>
              <a:rPr lang="en-US" sz="1600" dirty="0"/>
              <a:t>Sleeve</a:t>
            </a:r>
            <a:endParaRPr lang="en-IN" sz="1600" dirty="0"/>
          </a:p>
          <a:p>
            <a:pPr marL="742950" lvl="1" indent="-285750">
              <a:buFont typeface="Arial" panose="020B0604020202020204" pitchFamily="34" charset="0"/>
              <a:buChar char="•"/>
            </a:pPr>
            <a:r>
              <a:rPr lang="en-US" sz="1600" dirty="0"/>
              <a:t>Size</a:t>
            </a:r>
            <a:br>
              <a:rPr lang="en-IN" sz="1600" dirty="0"/>
            </a:br>
            <a:r>
              <a:rPr lang="en-US" sz="1600" dirty="0"/>
              <a:t>Product Type</a:t>
            </a:r>
          </a:p>
          <a:p>
            <a:pPr marL="742950" lvl="1" indent="-285750">
              <a:buFont typeface="Arial" panose="020B0604020202020204" pitchFamily="34" charset="0"/>
              <a:buChar char="•"/>
            </a:pPr>
            <a:endParaRPr lang="en-IN" sz="1600" dirty="0"/>
          </a:p>
          <a:p>
            <a:r>
              <a:rPr lang="en-IN" dirty="0"/>
              <a:t>These 7 attributes were concatenated into one string and was used as a parameter for visualizing output.</a:t>
            </a:r>
          </a:p>
          <a:p>
            <a:endParaRPr lang="en-IN" b="1" dirty="0"/>
          </a:p>
        </p:txBody>
      </p:sp>
    </p:spTree>
    <p:extLst>
      <p:ext uri="{BB962C8B-B14F-4D97-AF65-F5344CB8AC3E}">
        <p14:creationId xmlns:p14="http://schemas.microsoft.com/office/powerpoint/2010/main" val="2071678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Data Quality &amp; Pre-Processing</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268608" y="1332533"/>
            <a:ext cx="11468683" cy="276999"/>
          </a:xfrm>
          <a:prstGeom prst="rect">
            <a:avLst/>
          </a:prstGeom>
        </p:spPr>
        <p:txBody>
          <a:bodyPr wrap="square">
            <a:spAutoFit/>
          </a:bodyPr>
          <a:lstStyle/>
          <a:p>
            <a:r>
              <a:rPr lang="en-IN" sz="1200" b="1" dirty="0">
                <a:latin typeface="Century Gothic" panose="020B0502020202020204" pitchFamily="34" charset="0"/>
              </a:rPr>
              <a:t>Raw Data</a:t>
            </a:r>
            <a:endParaRPr lang="en-IN" sz="1200" dirty="0"/>
          </a:p>
        </p:txBody>
      </p:sp>
      <p:pic>
        <p:nvPicPr>
          <p:cNvPr id="8" name="Picture 7" descr="A screenshot of a cell phone&#13;&#10;&#13;&#10;Description automatically generated">
            <a:extLst>
              <a:ext uri="{FF2B5EF4-FFF2-40B4-BE49-F238E27FC236}">
                <a16:creationId xmlns:a16="http://schemas.microsoft.com/office/drawing/2014/main" id="{3B392B6D-2B12-0345-85D7-241C26A1C52F}"/>
              </a:ext>
            </a:extLst>
          </p:cNvPr>
          <p:cNvPicPr>
            <a:picLocks noChangeAspect="1"/>
          </p:cNvPicPr>
          <p:nvPr/>
        </p:nvPicPr>
        <p:blipFill>
          <a:blip r:embed="rId2"/>
          <a:stretch>
            <a:fillRect/>
          </a:stretch>
        </p:blipFill>
        <p:spPr>
          <a:xfrm>
            <a:off x="2304878" y="1529555"/>
            <a:ext cx="6776300" cy="2030859"/>
          </a:xfrm>
          <a:prstGeom prst="rect">
            <a:avLst/>
          </a:prstGeom>
        </p:spPr>
      </p:pic>
      <p:pic>
        <p:nvPicPr>
          <p:cNvPr id="10" name="Picture 9" descr="A screenshot of a cell phone&#13;&#10;&#13;&#10;Description automatically generated">
            <a:extLst>
              <a:ext uri="{FF2B5EF4-FFF2-40B4-BE49-F238E27FC236}">
                <a16:creationId xmlns:a16="http://schemas.microsoft.com/office/drawing/2014/main" id="{235E063E-DE70-D84D-80AF-181F9F5362A7}"/>
              </a:ext>
            </a:extLst>
          </p:cNvPr>
          <p:cNvPicPr>
            <a:picLocks noChangeAspect="1"/>
          </p:cNvPicPr>
          <p:nvPr/>
        </p:nvPicPr>
        <p:blipFill>
          <a:blip r:embed="rId3"/>
          <a:stretch>
            <a:fillRect/>
          </a:stretch>
        </p:blipFill>
        <p:spPr>
          <a:xfrm>
            <a:off x="2304878" y="3747482"/>
            <a:ext cx="3232321" cy="2582437"/>
          </a:xfrm>
          <a:prstGeom prst="rect">
            <a:avLst/>
          </a:prstGeom>
        </p:spPr>
      </p:pic>
      <p:sp>
        <p:nvSpPr>
          <p:cNvPr id="11" name="Rectangle 10">
            <a:extLst>
              <a:ext uri="{FF2B5EF4-FFF2-40B4-BE49-F238E27FC236}">
                <a16:creationId xmlns:a16="http://schemas.microsoft.com/office/drawing/2014/main" id="{E4E55A08-0001-C144-8F32-A90E36CE0B24}"/>
              </a:ext>
            </a:extLst>
          </p:cNvPr>
          <p:cNvSpPr/>
          <p:nvPr/>
        </p:nvSpPr>
        <p:spPr>
          <a:xfrm>
            <a:off x="249730" y="3630436"/>
            <a:ext cx="11468683" cy="646331"/>
          </a:xfrm>
          <a:prstGeom prst="rect">
            <a:avLst/>
          </a:prstGeom>
        </p:spPr>
        <p:txBody>
          <a:bodyPr wrap="square">
            <a:spAutoFit/>
          </a:bodyPr>
          <a:lstStyle/>
          <a:p>
            <a:r>
              <a:rPr lang="en-IN" sz="1200" b="1" dirty="0">
                <a:latin typeface="Century Gothic" panose="020B0502020202020204" pitchFamily="34" charset="0"/>
              </a:rPr>
              <a:t>Derived Product Column</a:t>
            </a:r>
          </a:p>
          <a:p>
            <a:endParaRPr lang="en-IN" sz="2400" dirty="0"/>
          </a:p>
        </p:txBody>
      </p:sp>
    </p:spTree>
    <p:extLst>
      <p:ext uri="{BB962C8B-B14F-4D97-AF65-F5344CB8AC3E}">
        <p14:creationId xmlns:p14="http://schemas.microsoft.com/office/powerpoint/2010/main" val="3933757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Model -1 : cFilter - Recommendation Results</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933278" y="3152472"/>
            <a:ext cx="10160000" cy="1200329"/>
          </a:xfrm>
          <a:prstGeom prst="rect">
            <a:avLst/>
          </a:prstGeom>
        </p:spPr>
        <p:txBody>
          <a:bodyPr wrap="square">
            <a:spAutoFit/>
          </a:bodyPr>
          <a:lstStyle/>
          <a:p>
            <a:endParaRPr lang="en-IN" dirty="0"/>
          </a:p>
          <a:p>
            <a:r>
              <a:rPr lang="en-IN" dirty="0"/>
              <a:t>Recommendation provided at 7 selected levels along with Recommendation Score and New Recommendation Flag (using WSRecommender)</a:t>
            </a:r>
          </a:p>
          <a:p>
            <a:endParaRPr lang="en-IN" b="1" dirty="0"/>
          </a:p>
        </p:txBody>
      </p:sp>
      <p:pic>
        <p:nvPicPr>
          <p:cNvPr id="6" name="Picture 5" descr="A screenshot of a cell phone&#13;&#10;&#13;&#10;Description automatically generated">
            <a:extLst>
              <a:ext uri="{FF2B5EF4-FFF2-40B4-BE49-F238E27FC236}">
                <a16:creationId xmlns:a16="http://schemas.microsoft.com/office/drawing/2014/main" id="{8CD7E51A-6C74-E04B-B1FB-8A01AF84043C}"/>
              </a:ext>
            </a:extLst>
          </p:cNvPr>
          <p:cNvPicPr>
            <a:picLocks noChangeAspect="1"/>
          </p:cNvPicPr>
          <p:nvPr/>
        </p:nvPicPr>
        <p:blipFill>
          <a:blip r:embed="rId2"/>
          <a:stretch>
            <a:fillRect/>
          </a:stretch>
        </p:blipFill>
        <p:spPr>
          <a:xfrm>
            <a:off x="933278" y="4260428"/>
            <a:ext cx="6014459" cy="1826892"/>
          </a:xfrm>
          <a:prstGeom prst="rect">
            <a:avLst/>
          </a:prstGeom>
        </p:spPr>
      </p:pic>
      <p:pic>
        <p:nvPicPr>
          <p:cNvPr id="7" name="Picture 6" descr="A screenshot of a cell phone&#13;&#10;&#13;&#10;Description automatically generated">
            <a:extLst>
              <a:ext uri="{FF2B5EF4-FFF2-40B4-BE49-F238E27FC236}">
                <a16:creationId xmlns:a16="http://schemas.microsoft.com/office/drawing/2014/main" id="{E951A7D4-EB3F-214D-8132-4BEB125BAAEF}"/>
              </a:ext>
            </a:extLst>
          </p:cNvPr>
          <p:cNvPicPr>
            <a:picLocks noChangeAspect="1"/>
          </p:cNvPicPr>
          <p:nvPr/>
        </p:nvPicPr>
        <p:blipFill>
          <a:blip r:embed="rId3"/>
          <a:stretch>
            <a:fillRect/>
          </a:stretch>
        </p:blipFill>
        <p:spPr>
          <a:xfrm>
            <a:off x="933278" y="1675106"/>
            <a:ext cx="7787210" cy="1701606"/>
          </a:xfrm>
          <a:prstGeom prst="rect">
            <a:avLst/>
          </a:prstGeom>
        </p:spPr>
      </p:pic>
      <p:sp>
        <p:nvSpPr>
          <p:cNvPr id="8" name="Rectangle 7">
            <a:extLst>
              <a:ext uri="{FF2B5EF4-FFF2-40B4-BE49-F238E27FC236}">
                <a16:creationId xmlns:a16="http://schemas.microsoft.com/office/drawing/2014/main" id="{E862F754-E2FA-B84B-90CF-39B9DE4F7391}"/>
              </a:ext>
            </a:extLst>
          </p:cNvPr>
          <p:cNvSpPr/>
          <p:nvPr/>
        </p:nvSpPr>
        <p:spPr>
          <a:xfrm>
            <a:off x="933278" y="1252800"/>
            <a:ext cx="10160000" cy="646331"/>
          </a:xfrm>
          <a:prstGeom prst="rect">
            <a:avLst/>
          </a:prstGeom>
        </p:spPr>
        <p:txBody>
          <a:bodyPr wrap="square">
            <a:spAutoFit/>
          </a:bodyPr>
          <a:lstStyle/>
          <a:p>
            <a:r>
              <a:rPr lang="en-IN" dirty="0"/>
              <a:t>cFilter gives list of similar items along with many important similarity metrics as given below :</a:t>
            </a:r>
          </a:p>
          <a:p>
            <a:endParaRPr lang="en-IN" b="1" dirty="0"/>
          </a:p>
        </p:txBody>
      </p:sp>
    </p:spTree>
    <p:extLst>
      <p:ext uri="{BB962C8B-B14F-4D97-AF65-F5344CB8AC3E}">
        <p14:creationId xmlns:p14="http://schemas.microsoft.com/office/powerpoint/2010/main" val="3212468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0A6A-86C5-1442-B7E9-A2B0F596A0D7}"/>
              </a:ext>
            </a:extLst>
          </p:cNvPr>
          <p:cNvSpPr>
            <a:spLocks noGrp="1"/>
          </p:cNvSpPr>
          <p:nvPr>
            <p:ph type="title"/>
          </p:nvPr>
        </p:nvSpPr>
        <p:spPr/>
        <p:txBody>
          <a:bodyPr/>
          <a:lstStyle/>
          <a:p>
            <a:r>
              <a:rPr lang="en-US" dirty="0"/>
              <a:t>Analysis &amp; Insights – using AppCenter</a:t>
            </a:r>
          </a:p>
        </p:txBody>
      </p:sp>
      <p:sp>
        <p:nvSpPr>
          <p:cNvPr id="3" name="Date Placeholder 2">
            <a:extLst>
              <a:ext uri="{FF2B5EF4-FFF2-40B4-BE49-F238E27FC236}">
                <a16:creationId xmlns:a16="http://schemas.microsoft.com/office/drawing/2014/main" id="{4B7546B5-7A1B-7949-9F50-CC797D1FE74B}"/>
              </a:ext>
            </a:extLst>
          </p:cNvPr>
          <p:cNvSpPr>
            <a:spLocks noGrp="1"/>
          </p:cNvSpPr>
          <p:nvPr>
            <p:ph type="dt" sz="half" idx="10"/>
          </p:nvPr>
        </p:nvSpPr>
        <p:spPr/>
        <p:txBody>
          <a:bodyPr/>
          <a:lstStyle/>
          <a:p>
            <a:r>
              <a:rPr lang="en-US" dirty="0"/>
              <a:t>©2018 Teradata</a:t>
            </a:r>
          </a:p>
        </p:txBody>
      </p:sp>
      <p:sp>
        <p:nvSpPr>
          <p:cNvPr id="4" name="Rectangle 3">
            <a:extLst>
              <a:ext uri="{FF2B5EF4-FFF2-40B4-BE49-F238E27FC236}">
                <a16:creationId xmlns:a16="http://schemas.microsoft.com/office/drawing/2014/main" id="{612652DD-AA2B-CA43-9EA0-00FDD9A25235}"/>
              </a:ext>
            </a:extLst>
          </p:cNvPr>
          <p:cNvSpPr/>
          <p:nvPr/>
        </p:nvSpPr>
        <p:spPr>
          <a:xfrm>
            <a:off x="587482" y="1371600"/>
            <a:ext cx="11468683" cy="3970318"/>
          </a:xfrm>
          <a:prstGeom prst="rect">
            <a:avLst/>
          </a:prstGeom>
        </p:spPr>
        <p:txBody>
          <a:bodyPr wrap="square">
            <a:spAutoFit/>
          </a:bodyPr>
          <a:lstStyle/>
          <a:p>
            <a:pPr marL="285750" indent="-285750">
              <a:buFont typeface="Arial" panose="020B0604020202020204" pitchFamily="34" charset="0"/>
              <a:buChar char="•"/>
            </a:pPr>
            <a:r>
              <a:rPr lang="en-IN" dirty="0"/>
              <a:t>Vantage provides a simple SQL implementation of </a:t>
            </a:r>
            <a:r>
              <a:rPr lang="en-IN" b="1" dirty="0"/>
              <a:t>cFilter</a:t>
            </a:r>
            <a:r>
              <a:rPr lang="en-IN" dirty="0"/>
              <a:t> and </a:t>
            </a:r>
            <a:r>
              <a:rPr lang="en-IN" b="1" dirty="0"/>
              <a:t>pSALSA</a:t>
            </a:r>
            <a:r>
              <a:rPr lang="en-IN" dirty="0"/>
              <a:t> algorithms. The cleaned PoS Data was run against both these algorithms.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The analyses showed that most frequently bought item was carry bag (Fig 1). After consulting, it was decided to remove PoS records with Carry bag as a line item. </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The model was run again, and this time the analyses showed some accessories as most significant items (Fig 2).  Subsequently it was decided to remove Accessories from the Analyses.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The model was run for the third time with only “main” items. This time it showed correlation between Shirts, and Trousers and fit apparel preference etc. (Fig 3).</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cFilter recommender was run each time, and with each run, the model improved. </a:t>
            </a:r>
          </a:p>
          <a:p>
            <a:endParaRPr lang="en-IN" b="1" dirty="0"/>
          </a:p>
        </p:txBody>
      </p:sp>
    </p:spTree>
    <p:extLst>
      <p:ext uri="{BB962C8B-B14F-4D97-AF65-F5344CB8AC3E}">
        <p14:creationId xmlns:p14="http://schemas.microsoft.com/office/powerpoint/2010/main" val="2120327818"/>
      </p:ext>
    </p:extLst>
  </p:cSld>
  <p:clrMapOvr>
    <a:masterClrMapping/>
  </p:clrMapOvr>
</p:sld>
</file>

<file path=ppt/theme/theme1.xml><?xml version="1.0" encoding="utf-8"?>
<a:theme xmlns:a="http://schemas.openxmlformats.org/drawingml/2006/main" name="Theme1">
  <a:themeElements>
    <a:clrScheme name="Teradata Colors 2018">
      <a:dk1>
        <a:srgbClr val="6B767D"/>
      </a:dk1>
      <a:lt1>
        <a:srgbClr val="FFFFFF"/>
      </a:lt1>
      <a:dk2>
        <a:srgbClr val="384851"/>
      </a:dk2>
      <a:lt2>
        <a:srgbClr val="E7E6E6"/>
      </a:lt2>
      <a:accent1>
        <a:srgbClr val="F3753F"/>
      </a:accent1>
      <a:accent2>
        <a:srgbClr val="384851"/>
      </a:accent2>
      <a:accent3>
        <a:srgbClr val="00B2B1"/>
      </a:accent3>
      <a:accent4>
        <a:srgbClr val="FEC64D"/>
      </a:accent4>
      <a:accent5>
        <a:srgbClr val="0098C9"/>
      </a:accent5>
      <a:accent6>
        <a:srgbClr val="000000"/>
      </a:accent6>
      <a:hlink>
        <a:srgbClr val="000000"/>
      </a:hlink>
      <a:folHlink>
        <a:srgbClr val="6B76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radata PPT Template 1018" id="{EE612F73-3E02-9F48-B8B0-975331B1AC45}" vid="{3E1481C8-D4F0-9A4A-AD9B-9994492B8A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7768</TotalTime>
  <Words>1163</Words>
  <Application>Microsoft Macintosh PowerPoint</Application>
  <PresentationFormat>Widescreen</PresentationFormat>
  <Paragraphs>195</Paragraphs>
  <Slides>20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Arial Regular</vt:lpstr>
      <vt:lpstr>Calibri</vt:lpstr>
      <vt:lpstr>Century Gothic</vt:lpstr>
      <vt:lpstr>System Font Regular</vt:lpstr>
      <vt:lpstr>Theme1</vt:lpstr>
      <vt:lpstr>PowerPoint Presentation</vt:lpstr>
      <vt:lpstr>Agenda</vt:lpstr>
      <vt:lpstr>Objective &amp; Values of PoC</vt:lpstr>
      <vt:lpstr>Use case Description</vt:lpstr>
      <vt:lpstr>Analysis &amp; Insights</vt:lpstr>
      <vt:lpstr>Data Quality &amp; Pre-Processing</vt:lpstr>
      <vt:lpstr>Data Quality &amp; Pre-Processing</vt:lpstr>
      <vt:lpstr>Model -1 : cFilter - Recommendation Results</vt:lpstr>
      <vt:lpstr>Analysis &amp; Insights – using AppCenter</vt:lpstr>
      <vt:lpstr>Analysis &amp; Insights – cFilter Product Affinity Charts</vt:lpstr>
      <vt:lpstr>Recommendation Validation Approach</vt:lpstr>
      <vt:lpstr>cFilter Recommendation – Predicted Vs. Actual</vt:lpstr>
      <vt:lpstr>Model -2 : pSALSA - Recommendation Results  Segmentation -&gt; pSALSA</vt:lpstr>
      <vt:lpstr>  Model -2 : pSALSA - Recommendation Results </vt:lpstr>
      <vt:lpstr>Analysis &amp; Insights – pSALSA</vt:lpstr>
      <vt:lpstr>Model -3 : Matrix Factorization(CoFactor) - Recommendation Results </vt:lpstr>
      <vt:lpstr>Model -3 : Matrix Factorization(CoFactor) - Recommendation Results</vt:lpstr>
      <vt:lpstr>Analysis &amp; Insights – CoFactor : User-Product Recommendation Analysis</vt:lpstr>
      <vt:lpstr>Recommendation Accuracy – Average Recall@10</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angela@bingdesign.com</dc:creator>
  <cp:lastModifiedBy>Rathore, Hemant</cp:lastModifiedBy>
  <cp:revision>45</cp:revision>
  <dcterms:created xsi:type="dcterms:W3CDTF">2018-10-17T18:32:04Z</dcterms:created>
  <dcterms:modified xsi:type="dcterms:W3CDTF">2019-05-31T09:11:55Z</dcterms:modified>
</cp:coreProperties>
</file>